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0" r:id="rId3"/>
    <p:sldId id="261" r:id="rId4"/>
    <p:sldId id="291" r:id="rId5"/>
    <p:sldId id="262" r:id="rId6"/>
    <p:sldId id="292" r:id="rId7"/>
    <p:sldId id="272" r:id="rId8"/>
    <p:sldId id="293" r:id="rId9"/>
    <p:sldId id="297" r:id="rId10"/>
    <p:sldId id="273" r:id="rId11"/>
    <p:sldId id="294" r:id="rId12"/>
    <p:sldId id="277" r:id="rId13"/>
    <p:sldId id="295" r:id="rId14"/>
    <p:sldId id="296" r:id="rId15"/>
    <p:sldId id="260" r:id="rId16"/>
  </p:sldIdLst>
  <p:sldSz cx="9144000" cy="6858000" type="screen4x3"/>
  <p:notesSz cx="6889750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80"/>
    <a:srgbClr val="9999FF"/>
    <a:srgbClr val="85DFFF"/>
    <a:srgbClr val="FFFF00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>
        <p:scale>
          <a:sx n="70" d="100"/>
          <a:sy n="70" d="100"/>
        </p:scale>
        <p:origin x="-198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24.12.2022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27715" y="1714488"/>
            <a:ext cx="6928661" cy="46782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«Все профессии нужны-все профессии важны»</a:t>
            </a:r>
          </a:p>
          <a:p>
            <a:pPr algn="r"/>
            <a:endParaRPr lang="ru-RU" b="1" i="1" dirty="0" smtClean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i="1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i="1" dirty="0" smtClean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i="1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i="1" dirty="0" smtClean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cs typeface="Aharoni" panose="02010803020104030203" pitchFamily="2" charset="-79"/>
              </a:rPr>
              <a:t>Выполнила:</a:t>
            </a:r>
          </a:p>
          <a:p>
            <a:pPr algn="r"/>
            <a:r>
              <a:rPr lang="ru-RU" sz="200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cs typeface="Aharoni" panose="02010803020104030203" pitchFamily="2" charset="-79"/>
              </a:rPr>
              <a:t>воспитатель</a:t>
            </a:r>
          </a:p>
          <a:p>
            <a:pPr algn="r"/>
            <a:r>
              <a:rPr lang="ru-RU" sz="200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cs typeface="Aharoni" panose="02010803020104030203" pitchFamily="2" charset="-79"/>
              </a:rPr>
              <a:t>Султанбекова</a:t>
            </a:r>
            <a:r>
              <a:rPr lang="ru-RU" sz="200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cs typeface="Aharoni" panose="02010803020104030203" pitchFamily="2" charset="-79"/>
              </a:rPr>
              <a:t> Э.Х</a:t>
            </a:r>
            <a:endParaRPr lang="ru-RU" sz="2000" dirty="0" smtClean="0">
              <a:ln w="31550" cmpd="sng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cs typeface="Aharoni" panose="02010803020104030203" pitchFamily="2" charset="-79"/>
            </a:endParaRPr>
          </a:p>
          <a:p>
            <a:pPr algn="r"/>
            <a:endParaRPr lang="ru-RU" sz="2000" dirty="0">
              <a:ln w="31550" cmpd="sng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cs typeface="Aharoni" panose="02010803020104030203" pitchFamily="2" charset="-79"/>
            </a:endParaRPr>
          </a:p>
          <a:p>
            <a:pPr algn="ctr"/>
            <a:r>
              <a:rPr lang="ru-RU" sz="200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cs typeface="Aharoni" panose="02010803020104030203" pitchFamily="2" charset="-79"/>
              </a:rPr>
              <a:t>Сергиев Посад</a:t>
            </a:r>
          </a:p>
          <a:p>
            <a:pPr algn="ctr"/>
            <a:r>
              <a:rPr lang="ru-RU" sz="200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cs typeface="Aharoni" panose="02010803020104030203" pitchFamily="2" charset="-79"/>
              </a:rPr>
              <a:t>2021г </a:t>
            </a:r>
            <a:endParaRPr lang="ru-RU" sz="2000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cs typeface="Aharoni" panose="02010803020104030203" pitchFamily="2" charset="-79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-1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комбинированного вида 39»</a:t>
            </a:r>
            <a:endParaRPr lang="ru-RU" sz="2400" b="1" spc="-15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216024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проект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786058"/>
            <a:ext cx="3071834" cy="214314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Знают повара секреты,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Приготовления вкусных блюд.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скажем им за это,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поваром – нелегкий труд!</a:t>
            </a:r>
          </a:p>
        </p:txBody>
      </p:sp>
      <p:pic>
        <p:nvPicPr>
          <p:cNvPr id="33794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571612"/>
            <a:ext cx="2643206" cy="4130009"/>
          </a:xfrm>
          <a:prstGeom prst="rect">
            <a:avLst/>
          </a:prstGeom>
          <a:noFill/>
        </p:spPr>
      </p:pic>
      <p:sp>
        <p:nvSpPr>
          <p:cNvPr id="3379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0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428736"/>
            <a:ext cx="1752660" cy="10361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86380" y="1500174"/>
            <a:ext cx="2066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583264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60296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28" y="2857496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 в котором мы живём,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построил этот дом?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Знает в доме каждый житель,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его возвёл строитель!</a:t>
            </a:r>
          </a:p>
        </p:txBody>
      </p:sp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85926"/>
            <a:ext cx="4037966" cy="368701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571612"/>
            <a:ext cx="3786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-1332656" y="274638"/>
            <a:ext cx="504056" cy="4180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2" y="980728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427984" y="1700808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09198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068960"/>
            <a:ext cx="2482557" cy="280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5"/>
            <a:ext cx="3744416" cy="499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297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14414" y="2500306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Актуальность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147248" cy="521744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старшем дошкольном возрасте особое значение для полноценного развития детской личности приобретает дальнейшее приобщение к миру взрослых людей и созданных их трудом предметов. Ознакомление с профессиями родителей обеспечивает дальнейшее вхождение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ребѐнка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современный мир, приобщение к его ценностям, обеспечивает удовлетворение и развитие половых познавательных интересов мальчиков и девочек старшего дошкольного возраста. Поэтому и возникла идея создания данного проекта. Углубленное изучение профессий через профессии своих родителей способствует развитию представлений об их значимости, ценности каждого труда, развитию доказательной речи. Правильный выбор профессии определяет жизненный успех.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126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357586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Врач в белом халате сидит в кабинете,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Спешат к нему мамы, и папы, и дети,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знает симптомы ветрянки и кори.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верное средство от грусти и боли.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и по запросу врач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175499"/>
            <a:ext cx="3214710" cy="4134675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таблетки рисуно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643446"/>
            <a:ext cx="1435217" cy="10001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857752" y="1571612"/>
            <a:ext cx="25677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Доктор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052736" y="836712"/>
            <a:ext cx="792088" cy="1440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5865515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представления о труде людей разных профессий,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результаты труда, их общественную значимость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воспитывать уважение к людям труда, желание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трудиться.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представление детей о разнообразии профессий, конкретных трудовых действиях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кругозор и познавательный интерес детей к профессиям.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уважения к труду взрослых разных профессий.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значимость профессий.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творческие проявления в ролевых играх о профессиях, изо и других видах деятельности.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обобщенное понятие «профессия», обогащать активный словарь.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внимание, память, мышление.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положительную мотивацию к обучению, уважение к труду взрослых.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3959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14876" y="2714620"/>
            <a:ext cx="3357586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вдруг беда случится,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Где-то что-то загорится,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Нам пожарный нужен срочно,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поможет, это точно!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 descr="Картинки по запросу пожарный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61982"/>
            <a:ext cx="3428992" cy="45719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00562" y="1643050"/>
            <a:ext cx="3644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Пожарный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V="1">
            <a:off x="-1764704" y="188640"/>
            <a:ext cx="936104" cy="859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5865515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- исследовательский, краткосрочный, групповой.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Участники проекта: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старшей группы, воспитатели, родители.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формы работы: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работа по картинкам, работа со словарем, с пословицами и поговорками о труде, дидактические игры, подвижные игры, рисование, конструирование, лепка, аппликация, чтение художественной литературы.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4480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285992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с утра кручу баранку,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 спозаранку,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Едут люди на работу,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водить их должен кто-то.</a:t>
            </a:r>
          </a:p>
        </p:txBody>
      </p:sp>
      <p:pic>
        <p:nvPicPr>
          <p:cNvPr id="34818" name="Picture 2" descr="Картинки по запросу водитель 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71612"/>
            <a:ext cx="3427857" cy="2943230"/>
          </a:xfrm>
          <a:prstGeom prst="rect">
            <a:avLst/>
          </a:prstGeom>
          <a:noFill/>
        </p:spPr>
      </p:pic>
      <p:pic>
        <p:nvPicPr>
          <p:cNvPr id="34820" name="Picture 4" descr="Картинки по запросу автобус 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114080"/>
            <a:ext cx="3729163" cy="15294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643306" y="1214422"/>
            <a:ext cx="32641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-1666407" y="274638"/>
            <a:ext cx="45719" cy="10661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6792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93468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H="1" flipV="1">
            <a:off x="-3060848" y="-99392"/>
            <a:ext cx="1080120" cy="2880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8083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052736"/>
            <a:ext cx="266429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2656"/>
            <a:ext cx="2433439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4603591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310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1_Тема Office</vt:lpstr>
      <vt:lpstr>МБДОУ «Детский сад комбинированного вида 39»</vt:lpstr>
      <vt:lpstr>Актуальность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Пользователь Windows</cp:lastModifiedBy>
  <cp:revision>53</cp:revision>
  <cp:lastPrinted>2021-02-23T19:00:52Z</cp:lastPrinted>
  <dcterms:created xsi:type="dcterms:W3CDTF">2014-07-06T18:18:01Z</dcterms:created>
  <dcterms:modified xsi:type="dcterms:W3CDTF">2022-12-24T18:40:09Z</dcterms:modified>
</cp:coreProperties>
</file>