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91" d="100"/>
          <a:sy n="91" d="100"/>
        </p:scale>
        <p:origin x="-534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1EE15-AE77-4B76-BEC2-AC74C3D44E05}" type="datetimeFigureOut">
              <a:rPr lang="ru-RU" smtClean="0"/>
              <a:pPr/>
              <a:t>23.02.2025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35036-19A4-47CF-868E-EC9AECF34AFD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Picture 2" descr="Гифки Фейерверк Прозрачный Новый год GIF"/>
          <p:cNvPicPr>
            <a:picLocks noChangeAspect="1" noChangeArrowheads="1" noCrop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117380" y="-274993"/>
            <a:ext cx="2655864" cy="2921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79111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1EE15-AE77-4B76-BEC2-AC74C3D44E05}" type="datetimeFigureOut">
              <a:rPr lang="ru-RU" smtClean="0"/>
              <a:pPr/>
              <a:t>23.02.2025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35036-19A4-47CF-868E-EC9AECF34A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4104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1EE15-AE77-4B76-BEC2-AC74C3D44E05}" type="datetimeFigureOut">
              <a:rPr lang="ru-RU" smtClean="0"/>
              <a:pPr/>
              <a:t>23.02.2025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35036-19A4-47CF-868E-EC9AECF34A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7949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1EE15-AE77-4B76-BEC2-AC74C3D44E05}" type="datetimeFigureOut">
              <a:rPr lang="ru-RU" smtClean="0"/>
              <a:pPr/>
              <a:t>23.02.2025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35036-19A4-47CF-868E-EC9AECF34A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58589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1EE15-AE77-4B76-BEC2-AC74C3D44E05}" type="datetimeFigureOut">
              <a:rPr lang="ru-RU" smtClean="0"/>
              <a:pPr/>
              <a:t>23.02.2025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35036-19A4-47CF-868E-EC9AECF34A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3391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1EE15-AE77-4B76-BEC2-AC74C3D44E05}" type="datetimeFigureOut">
              <a:rPr lang="ru-RU" smtClean="0"/>
              <a:pPr/>
              <a:t>23.02.2025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35036-19A4-47CF-868E-EC9AECF34A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43051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1EE15-AE77-4B76-BEC2-AC74C3D44E05}" type="datetimeFigureOut">
              <a:rPr lang="ru-RU" smtClean="0"/>
              <a:pPr/>
              <a:t>23.02.2025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35036-19A4-47CF-868E-EC9AECF34A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18400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1EE15-AE77-4B76-BEC2-AC74C3D44E05}" type="datetimeFigureOut">
              <a:rPr lang="ru-RU" smtClean="0"/>
              <a:pPr/>
              <a:t>23.02.2025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35036-19A4-47CF-868E-EC9AECF34A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87574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1EE15-AE77-4B76-BEC2-AC74C3D44E05}" type="datetimeFigureOut">
              <a:rPr lang="ru-RU" smtClean="0"/>
              <a:pPr/>
              <a:t>23.02.2025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35036-19A4-47CF-868E-EC9AECF34A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619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1EE15-AE77-4B76-BEC2-AC74C3D44E05}" type="datetimeFigureOut">
              <a:rPr lang="ru-RU" smtClean="0"/>
              <a:pPr/>
              <a:t>23.02.2025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35036-19A4-47CF-868E-EC9AECF34A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85724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1EE15-AE77-4B76-BEC2-AC74C3D44E05}" type="datetimeFigureOut">
              <a:rPr lang="ru-RU" smtClean="0"/>
              <a:pPr/>
              <a:t>23.02.2025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35036-19A4-47CF-868E-EC9AECF34A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00052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11EE15-AE77-4B76-BEC2-AC74C3D44E05}" type="datetimeFigureOut">
              <a:rPr lang="ru-RU" smtClean="0"/>
              <a:pPr/>
              <a:t>23.02.2025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A35036-19A4-47CF-868E-EC9AECF34AFD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5223856"/>
            <a:ext cx="3686629" cy="163414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0387677" y="0"/>
            <a:ext cx="1804323" cy="180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93514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C00000"/>
          </a:solidFill>
          <a:latin typeface="Comic Sans MS" panose="030F0702030302020204" pitchFamily="66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2060"/>
          </a:solidFill>
          <a:latin typeface="Comic Sans MS" panose="030F0702030302020204" pitchFamily="66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2060"/>
          </a:solidFill>
          <a:latin typeface="Comic Sans MS" panose="030F0702030302020204" pitchFamily="66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2060"/>
          </a:solidFill>
          <a:latin typeface="Comic Sans MS" panose="030F0702030302020204" pitchFamily="66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2060"/>
          </a:solidFill>
          <a:latin typeface="Comic Sans MS" panose="030F0702030302020204" pitchFamily="66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2060"/>
          </a:solidFill>
          <a:latin typeface="Comic Sans MS" panose="030F0702030302020204" pitchFamily="66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68800" y="4760684"/>
            <a:ext cx="7823199" cy="1291773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/>
              <a:t>Проект в подготовительной группе №2</a:t>
            </a:r>
            <a:br>
              <a:rPr lang="ru-RU" sz="4000" b="1" dirty="0" smtClean="0"/>
            </a:br>
            <a:r>
              <a:rPr lang="ru-RU" sz="4000" b="1" dirty="0" smtClean="0"/>
              <a:t>«День защитника Отечества»</a:t>
            </a:r>
            <a:r>
              <a:rPr lang="ru-RU" sz="4000" b="1" dirty="0" smtClean="0"/>
              <a:t/>
            </a:r>
            <a:br>
              <a:rPr lang="ru-RU" sz="4000" b="1" dirty="0" smtClean="0"/>
            </a:br>
            <a:endParaRPr lang="ru-RU" sz="4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46484" y="5759670"/>
            <a:ext cx="5667829" cy="90389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>
                <a:solidFill>
                  <a:srgbClr val="002060"/>
                </a:solidFill>
              </a:rPr>
              <a:t>Подготовили и выполнили воспитатели </a:t>
            </a:r>
            <a:r>
              <a:rPr lang="ru-RU" sz="1400" dirty="0" err="1" smtClean="0">
                <a:solidFill>
                  <a:srgbClr val="002060"/>
                </a:solidFill>
              </a:rPr>
              <a:t>Смыслова</a:t>
            </a:r>
            <a:r>
              <a:rPr lang="ru-RU" sz="1400" dirty="0" smtClean="0">
                <a:solidFill>
                  <a:srgbClr val="002060"/>
                </a:solidFill>
              </a:rPr>
              <a:t> Н.А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err="1" smtClean="0"/>
              <a:t>Султанбекова</a:t>
            </a:r>
            <a:r>
              <a:rPr lang="ru-RU" sz="1400" dirty="0" smtClean="0"/>
              <a:t> Э.Х</a:t>
            </a:r>
            <a:endParaRPr lang="ru-RU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5101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74033551634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83780" y="224578"/>
            <a:ext cx="4125331" cy="55004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Содержимое 7" descr="174033551637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670309" y="932246"/>
            <a:ext cx="4198903" cy="55985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Беседы «Рода войск», «23 февраля День защитника Отечества», «Наша Армия»</a:t>
            </a:r>
            <a:endParaRPr lang="ru-RU" dirty="0"/>
          </a:p>
        </p:txBody>
      </p:sp>
      <p:pic>
        <p:nvPicPr>
          <p:cNvPr id="8" name="Содержимое 7" descr="174033554424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705600" y="1825624"/>
            <a:ext cx="3689152" cy="49188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Содержимое 6" descr="1740335544278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1797248" y="1825625"/>
            <a:ext cx="3263504" cy="43513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74033554414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16911" y="252249"/>
            <a:ext cx="3781385" cy="50418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Содержимое 7" descr="174033554421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b="16299"/>
          <a:stretch>
            <a:fillRect/>
          </a:stretch>
        </p:blipFill>
        <p:spPr>
          <a:xfrm>
            <a:off x="6127531" y="705467"/>
            <a:ext cx="4267221" cy="47622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74033554418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45931" y="965173"/>
            <a:ext cx="4419621" cy="58928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Содержимое 5" descr="174033554411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927834" y="221073"/>
            <a:ext cx="4466918" cy="59558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174033554405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 b="15591"/>
          <a:stretch>
            <a:fillRect/>
          </a:stretch>
        </p:blipFill>
        <p:spPr>
          <a:xfrm>
            <a:off x="6547945" y="1862475"/>
            <a:ext cx="4064348" cy="457426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Содержимое 6" descr="1740335544082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1098063" y="893379"/>
            <a:ext cx="3962689" cy="52835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Рисование « Танк»</a:t>
            </a:r>
            <a:endParaRPr lang="ru-RU" dirty="0"/>
          </a:p>
        </p:txBody>
      </p:sp>
      <p:pic>
        <p:nvPicPr>
          <p:cNvPr id="8" name="Содержимое 7" descr="174033556442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442841" y="907749"/>
            <a:ext cx="3951911" cy="52692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Содержимое 6" descr="1740335564448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1797248" y="1825625"/>
            <a:ext cx="3263504" cy="43513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74033556439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539498" y="641131"/>
            <a:ext cx="3868096" cy="51574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Содержимое 5" descr="1740335564330 (1)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222125" y="1184492"/>
            <a:ext cx="4148714" cy="55316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1740335564270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267252" y="1807122"/>
            <a:ext cx="6062900" cy="45471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Содержимое 6" descr="1740335564305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809275" y="354175"/>
            <a:ext cx="3594559" cy="47927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проекта: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Содержимое 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  Спортивный досуг</a:t>
            </a:r>
            <a:endParaRPr lang="ru-RU" dirty="0"/>
          </a:p>
        </p:txBody>
      </p:sp>
      <p:pic>
        <p:nvPicPr>
          <p:cNvPr id="5" name="Содержимое 4" descr="174033546860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57994" y="341586"/>
            <a:ext cx="4938219" cy="6516414"/>
          </a:xfrm>
        </p:spPr>
      </p:pic>
      <p:pic>
        <p:nvPicPr>
          <p:cNvPr id="6" name="Содержимое 5" descr="174033546857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726621" y="1825625"/>
            <a:ext cx="3685128" cy="486285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74033546854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41516" y="546538"/>
            <a:ext cx="7126305" cy="44038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Содержимое 5" descr="174033546851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8165285" y="2267059"/>
            <a:ext cx="3297498" cy="4351338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Конструирование «Военная техника»</a:t>
            </a:r>
            <a:endParaRPr lang="ru-RU" dirty="0"/>
          </a:p>
        </p:txBody>
      </p:sp>
      <p:pic>
        <p:nvPicPr>
          <p:cNvPr id="5" name="Содержимое 4" descr="174033548270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797248" y="1825625"/>
            <a:ext cx="3263504" cy="43513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Содержимое 5" descr="174033548268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7131248" y="1825625"/>
            <a:ext cx="3263504" cy="43513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74033548265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67560" y="333156"/>
            <a:ext cx="5501158" cy="49693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Содержимое 5" descr="174033548263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7131248" y="1825625"/>
            <a:ext cx="3263504" cy="43513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Аппликация «Подарок папе»</a:t>
            </a:r>
            <a:endParaRPr lang="ru-RU" dirty="0"/>
          </a:p>
        </p:txBody>
      </p:sp>
      <p:pic>
        <p:nvPicPr>
          <p:cNvPr id="5" name="Содержимое 4" descr="174033549477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20393" y="1394701"/>
            <a:ext cx="3263504" cy="43513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Содержимое 7" descr="174033549474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222124" y="1720521"/>
            <a:ext cx="3584049" cy="47787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74033549471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04801" y="210565"/>
            <a:ext cx="3978186" cy="53042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Содержимое 5" descr="174033549469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087007" y="585404"/>
            <a:ext cx="5028955" cy="54296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Семейный клуб</a:t>
            </a:r>
            <a:endParaRPr lang="ru-RU" dirty="0"/>
          </a:p>
        </p:txBody>
      </p:sp>
      <p:pic>
        <p:nvPicPr>
          <p:cNvPr id="5" name="Содержимое 4" descr="174033551642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30297" y="1573376"/>
            <a:ext cx="3263504" cy="43513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Содержимое 7" descr="174033551639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172200" y="2058194"/>
            <a:ext cx="5181600" cy="3886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hablon_prezentatsii_1__23_02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Презентация1" id="{99C8057C-4989-4CD6-9E13-513BF0441B3D}" vid="{48A7437D-EE9B-4AC4-9957-B690F0963F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Shablon_prezentatsii_1__23_02</Template>
  <TotalTime>34</TotalTime>
  <Words>56</Words>
  <Application>Microsoft Office PowerPoint</Application>
  <PresentationFormat>Произвольный</PresentationFormat>
  <Paragraphs>11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Shablon_prezentatsii_1__23_02</vt:lpstr>
      <vt:lpstr>Проект в подготовительной группе №2 «День защитника Отечества» </vt:lpstr>
      <vt:lpstr>Цель проекта:</vt:lpstr>
      <vt:lpstr>                          Спортивный досуг</vt:lpstr>
      <vt:lpstr>Слайд 4</vt:lpstr>
      <vt:lpstr>Конструирование «Военная техника»</vt:lpstr>
      <vt:lpstr>Слайд 6</vt:lpstr>
      <vt:lpstr>Аппликация «Подарок папе»</vt:lpstr>
      <vt:lpstr>Слайд 8</vt:lpstr>
      <vt:lpstr>Семейный клуб</vt:lpstr>
      <vt:lpstr>Слайд 10</vt:lpstr>
      <vt:lpstr>Беседы «Рода войск», «23 февраля День защитника Отечества», «Наша Армия»</vt:lpstr>
      <vt:lpstr>Слайд 12</vt:lpstr>
      <vt:lpstr>Слайд 13</vt:lpstr>
      <vt:lpstr>Слайд 14</vt:lpstr>
      <vt:lpstr>Рисование « Танк»</vt:lpstr>
      <vt:lpstr>Слайд 16</vt:lpstr>
      <vt:lpstr>Слайд 17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в подготовительной группе №2 «День защитника Отечества»</dc:title>
  <dc:creator>Пользователь Windows</dc:creator>
  <cp:lastModifiedBy>Пользователь Windows</cp:lastModifiedBy>
  <cp:revision>4</cp:revision>
  <dcterms:created xsi:type="dcterms:W3CDTF">2025-02-23T18:50:54Z</dcterms:created>
  <dcterms:modified xsi:type="dcterms:W3CDTF">2025-02-23T19:25:02Z</dcterms:modified>
</cp:coreProperties>
</file>