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6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536" autoAdjust="0"/>
  </p:normalViewPr>
  <p:slideViewPr>
    <p:cSldViewPr>
      <p:cViewPr varScale="1">
        <p:scale>
          <a:sx n="90" d="100"/>
          <a:sy n="90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974BD-7FBA-4223-9B89-E3645E939276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97B96-ACE3-4A79-A0B6-5D63E8F93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97B96-ACE3-4A79-A0B6-5D63E8F931A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B1B3A4B-D336-40F9-B12C-78C800A3B25F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41ACC72-1D0A-450C-A135-E0F7DCC820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362200" y="1052736"/>
            <a:ext cx="6477000" cy="37444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средней группе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Разноцветная неделя»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Воспитатель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1 кв.категории.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Султанбекова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Э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Сергиев Посад. 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2019 г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20191009_16453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514600"/>
            <a:ext cx="4617600" cy="346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Содержимое 8" descr="20191007_08292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927264" y="2057512"/>
            <a:ext cx="5580800" cy="3139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0191010_16254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109656" y="1773952"/>
            <a:ext cx="4617600" cy="346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Содержимое 13" descr="CollageMaker_20191012_163119715 (1)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057400"/>
            <a:ext cx="3657600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20191009_16140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270375" y="2514600"/>
            <a:ext cx="3657600" cy="274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Содержимое 11" descr="CollageMaker_20191012_163609180 (1)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057400"/>
            <a:ext cx="3657600" cy="3657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Фотовыставка « Радуга-дуга»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20191014_183014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941915" y="692696"/>
            <a:ext cx="7227570" cy="59766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«Спасибо за внимание!»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Участники проекта: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Дети, родители, воспитатель средней группы.</a:t>
            </a: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Тип проекта: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творческий.</a:t>
            </a: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По времени проведения: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краткосрочный 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(1 неделя)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Цель проекта:</a:t>
            </a: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Закрепление  цветов и умение находить предметы заданного цвета вокруг себя.</a:t>
            </a:r>
          </a:p>
          <a:p>
            <a:pPr>
              <a:buNone/>
            </a:pP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Задачи проекта:</a:t>
            </a: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Закреплять знания цветового спектра у детей. Научить детей рисовать радугу, правильно называть ее цвета. Учить различать цвета, сопоставлять их с предметами. Учить детей различать теплые и холодные цвета. Упражнять в умении рассказывать о цвете. Развивать воображение, умения видеть характерные признаки предметов. Учить группировать предметы по заданными признакам, учить работать по образцу. Научить группировать предметы по цвету и отдельным цветовым деталям. Развивать цветовое восприятие, внимание, наблюдательность, расширять знания о материалах, их которых состоят предметы. Помочь запомнить расположение цветов радуги, развивать речь и словарный запас ребят.</a:t>
            </a:r>
          </a:p>
          <a:p>
            <a:pPr>
              <a:buNone/>
            </a:pPr>
            <a:r>
              <a:rPr lang="ru-RU" sz="2500" b="1" u="sng" dirty="0" smtClean="0">
                <a:latin typeface="Times New Roman" pitchFamily="18" charset="0"/>
                <a:cs typeface="Times New Roman" pitchFamily="18" charset="0"/>
              </a:rPr>
              <a:t>Актуальность проблемы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Дидактические игры, направленные на сенсорное развитие детей, </a:t>
            </a: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(в частности, на развитие чувства цвета)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 обладают большими возможностями: позволяют знакомить детей с качествами и свойствами предметов, в данном случае с цветом.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процессе разнообразных дидактических игр дети учатся выделять цвет предметов, называть оттенки и цвета, сравнивать предметы по цвету, группировать их по сходству в цвете. Все эти действия развивают и закрепляют знания и представления детей о цвете, способствуют формированию чувства цвета. Дидактические игры, предшествующие изобразительной деятельности, готовят детей к более свободному и точному отражению цветов и оттенков в рисовании, аппликации. Дети оперируют имеющими знаниями о цвете, которые в ходе игры усваиваются, систематизируются, обогащаются. С помощью игры ребёнок получает новые знания о том или ином цвете. В то же время в процессе игры у детей активизируется цветовой словарь детей.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«Давайте познакомимся – Я красный»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познакомить детей с цветом, формировать умение находить цвет по образцу и названию.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91007_09344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109200" y="2781608"/>
            <a:ext cx="4940800" cy="277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20191007_09350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779232" y="2709600"/>
            <a:ext cx="4940800" cy="2779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0191007_21432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3856" y="1600200"/>
            <a:ext cx="3504287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20191007_093539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067264" y="1557472"/>
            <a:ext cx="4940800" cy="2779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98178"/>
          </a:xfrm>
        </p:spPr>
        <p:txBody>
          <a:bodyPr>
            <a:normAutofit fontScale="90000"/>
          </a:bodyPr>
          <a:lstStyle/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Радуга- дуга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продолжить учить детей самостоятельно и творчески отражать свои представления о красивых природных явлениях разными изобразительно-выразительными средствами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вызвать интерес к изображению радуги; дать элементарные представления по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цветоведению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развивать чувство цвета; воспитывать эстетическое отношение к природе.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CollageMaker_20191014_17354131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270375" y="2057400"/>
            <a:ext cx="3657600" cy="3657600"/>
          </a:xfrm>
        </p:spPr>
      </p:pic>
      <p:pic>
        <p:nvPicPr>
          <p:cNvPr id="8" name="Содержимое 7" descr="CollageMaker_20191014_173505254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057400"/>
            <a:ext cx="3657600" cy="3657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CollageMaker_20191014_17361830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57400"/>
            <a:ext cx="3657600" cy="3657600"/>
          </a:xfrm>
        </p:spPr>
      </p:pic>
      <p:pic>
        <p:nvPicPr>
          <p:cNvPr id="6" name="Содержимое 5" descr="CollageMaker_20191014_173704193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692696"/>
            <a:ext cx="3657600" cy="3657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Творческая мастерская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Разукрашивание рисунков 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«желтого и оранжевого цвета»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Закрепить желтый и оранжевый цвет цвет.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CollageMaker_20191013_23041658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57400"/>
            <a:ext cx="3657600" cy="3657600"/>
          </a:xfrm>
        </p:spPr>
      </p:pic>
      <p:pic>
        <p:nvPicPr>
          <p:cNvPr id="8" name="Содержимое 7" descr="CollageMaker_20191013_23035892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484784"/>
            <a:ext cx="3657600" cy="36576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Развиваем мелкую моторику и закрепляем основные цвета.</a:t>
            </a:r>
            <a:endParaRPr lang="ru-RU" dirty="0"/>
          </a:p>
        </p:txBody>
      </p:sp>
      <p:pic>
        <p:nvPicPr>
          <p:cNvPr id="5" name="Содержимое 4" descr="CollageMaker_20191013_23033829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57400"/>
            <a:ext cx="3657600" cy="3657600"/>
          </a:xfrm>
        </p:spPr>
      </p:pic>
      <p:pic>
        <p:nvPicPr>
          <p:cNvPr id="8" name="Содержимое 7" descr="20191009_16141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270375" y="2514600"/>
            <a:ext cx="4137600" cy="310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«Собери узор»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20191010_16271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37648" y="2061984"/>
            <a:ext cx="4617600" cy="346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7" name="Содержимое 46" descr="20191010_162806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282832" y="1989976"/>
            <a:ext cx="4617600" cy="346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123</TotalTime>
  <Words>45</Words>
  <Application>Microsoft Office PowerPoint</Application>
  <PresentationFormat>Экран (4:3)</PresentationFormat>
  <Paragraphs>27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  Проект   в средней группе  « Разноцветная неделя»    </vt:lpstr>
      <vt:lpstr>Слайд 2</vt:lpstr>
      <vt:lpstr>«Давайте познакомимся – Я красный» Цель: познакомить детей с цветом, формировать умение находить цвет по образцу и названию.</vt:lpstr>
      <vt:lpstr>Слайд 4</vt:lpstr>
      <vt:lpstr>                                                       «Рисование. Радуга- дуга» Цели: продолжить учить детей самостоятельно и творчески отражать свои представления о красивых природных явлениях разными изобразительно-выразительными средствами; вызвать интерес к изображению радуги; дать элементарные представления по цветоведению; развивать чувство цвета; воспитывать эстетическое отношение к природе. </vt:lpstr>
      <vt:lpstr>Слайд 6</vt:lpstr>
      <vt:lpstr>Творческая мастерская.  Разукрашивание рисунков «желтого и оранжевого цвета».  Закрепить желтый и оранжевый цвет цвет. </vt:lpstr>
      <vt:lpstr>Развиваем мелкую моторику и закрепляем основные цвета.</vt:lpstr>
      <vt:lpstr>«Собери узор»</vt:lpstr>
      <vt:lpstr>Слайд 10</vt:lpstr>
      <vt:lpstr>Слайд 11</vt:lpstr>
      <vt:lpstr>Слайд 12</vt:lpstr>
      <vt:lpstr>Фотовыставка « Радуга-дуга»</vt:lpstr>
      <vt:lpstr>«Спасибо за внимание!»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 в средней группе  « Разноцветная неделя»</dc:title>
  <dc:creator>Пользователь Windows</dc:creator>
  <cp:lastModifiedBy>Пользователь Windows</cp:lastModifiedBy>
  <cp:revision>13</cp:revision>
  <dcterms:created xsi:type="dcterms:W3CDTF">2019-10-14T16:27:03Z</dcterms:created>
  <dcterms:modified xsi:type="dcterms:W3CDTF">2023-02-05T17:19:49Z</dcterms:modified>
</cp:coreProperties>
</file>