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желика\OneDrive\Документы\Фон на тему профессии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Дидактическая игра: </a:t>
            </a:r>
            <a:br>
              <a:rPr lang="ru-RU" b="1" dirty="0" smtClean="0"/>
            </a:br>
            <a:r>
              <a:rPr lang="ru-RU" b="1" dirty="0" smtClean="0"/>
              <a:t>«В мире профессий»</a:t>
            </a:r>
            <a:r>
              <a:rPr lang="ru-RU" sz="3200" b="1" dirty="0" smtClean="0"/>
              <a:t>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(</a:t>
            </a:r>
            <a:r>
              <a:rPr lang="ru-RU" sz="3200" b="1" dirty="0" smtClean="0"/>
              <a:t>авторская методическая разработка)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1728192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Воспитатель: </a:t>
            </a:r>
            <a:r>
              <a:rPr lang="ru-RU" dirty="0" smtClean="0">
                <a:solidFill>
                  <a:srgbClr val="FF0000"/>
                </a:solidFill>
              </a:rPr>
              <a:t>Суханова </a:t>
            </a:r>
            <a:r>
              <a:rPr lang="ru-RU" dirty="0" err="1" smtClean="0">
                <a:solidFill>
                  <a:srgbClr val="FF0000"/>
                </a:solidFill>
              </a:rPr>
              <a:t>Анжелика</a:t>
            </a:r>
            <a:r>
              <a:rPr lang="ru-RU" dirty="0" smtClean="0">
                <a:solidFill>
                  <a:srgbClr val="FF0000"/>
                </a:solidFill>
              </a:rPr>
              <a:t> Александровна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нжелика\OneDrive\Документы\Фон на тему профессии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12777"/>
            <a:ext cx="7772400" cy="3672408"/>
          </a:xfrm>
        </p:spPr>
        <p:txBody>
          <a:bodyPr>
            <a:normAutofit/>
          </a:bodyPr>
          <a:lstStyle/>
          <a:p>
            <a:pPr lvl="0"/>
            <a:r>
              <a:rPr lang="ru-RU" sz="1600" b="0" dirty="0" smtClean="0"/>
              <a:t>Учить детей соотносить орудия труда с профессией людей; называть соответствующие профессии предметы и их назначение;</a:t>
            </a:r>
            <a:br>
              <a:rPr lang="ru-RU" sz="1600" b="0" dirty="0" smtClean="0"/>
            </a:br>
            <a:r>
              <a:rPr lang="ru-RU" sz="1600" b="0" dirty="0" smtClean="0"/>
              <a:t> Закрепить названия действий, совершаемых людьми в определенной профессии.</a:t>
            </a:r>
            <a:br>
              <a:rPr lang="ru-RU" sz="1600" b="0" dirty="0" smtClean="0"/>
            </a:br>
            <a:r>
              <a:rPr lang="ru-RU" sz="1600" b="0" dirty="0" smtClean="0"/>
              <a:t>Формировать представления детей о рабочей одежде в каждой профессии.</a:t>
            </a:r>
            <a:br>
              <a:rPr lang="ru-RU" sz="1600" b="0" dirty="0" smtClean="0"/>
            </a:br>
            <a:r>
              <a:rPr lang="ru-RU" sz="1600" b="0" dirty="0" smtClean="0"/>
              <a:t>Развивать логическое мышление, внимание, память.</a:t>
            </a:r>
            <a:br>
              <a:rPr lang="ru-RU" sz="1600" b="0" dirty="0" smtClean="0"/>
            </a:br>
            <a:r>
              <a:rPr lang="ru-RU" sz="1600" b="0" dirty="0" smtClean="0"/>
              <a:t>Воспитывать интерес к профессиям родного края.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548681"/>
            <a:ext cx="7772400" cy="1224135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>
                <a:solidFill>
                  <a:srgbClr val="002060"/>
                </a:solidFill>
              </a:rPr>
              <a:t>Цель: </a:t>
            </a:r>
            <a:r>
              <a:rPr lang="ru-RU" sz="9600" dirty="0" smtClean="0">
                <a:solidFill>
                  <a:schemeClr val="tx1"/>
                </a:solidFill>
              </a:rPr>
              <a:t>систематизировать и расширять представления детей о профессиях.</a:t>
            </a:r>
            <a:endParaRPr lang="ru-RU" sz="9600" dirty="0" smtClean="0">
              <a:solidFill>
                <a:schemeClr val="tx1"/>
              </a:solidFill>
            </a:endParaRPr>
          </a:p>
          <a:p>
            <a:r>
              <a:rPr lang="ru-RU" sz="9600" b="1" dirty="0" smtClean="0">
                <a:solidFill>
                  <a:schemeClr val="tx1"/>
                </a:solidFill>
              </a:rPr>
              <a:t>Задачи: </a:t>
            </a:r>
          </a:p>
          <a:p>
            <a:endParaRPr lang="ru-RU" sz="3600" dirty="0" smtClean="0">
              <a:solidFill>
                <a:schemeClr val="tx1"/>
              </a:solidFill>
            </a:endParaRPr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нжелика\OneDrive\Документы\Фон на тему профессии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Общий вид игры: ламинированные листы А4 в переплете.</a:t>
            </a:r>
            <a:endParaRPr lang="ru-RU" sz="2400" b="1" dirty="0"/>
          </a:p>
        </p:txBody>
      </p:sp>
      <p:pic>
        <p:nvPicPr>
          <p:cNvPr id="1026" name="Picture 2" descr="C:\Users\Анжелика\OneDrive\Изображения\WhatsApp Image 2023-09-19 at 12.06.08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016760" y="1484781"/>
            <a:ext cx="7959124" cy="4824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нжелика\OneDrive\Документы\Фон на тему профессии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На ламинированных листах А4 в переплете, расположены квадраты в определенной последовательности для отгадывания профессии.</a:t>
            </a:r>
            <a:endParaRPr lang="ru-RU" sz="2400" b="1" dirty="0"/>
          </a:p>
        </p:txBody>
      </p:sp>
      <p:pic>
        <p:nvPicPr>
          <p:cNvPr id="2050" name="Picture 2" descr="C:\Users\Анжелика\OneDrive\Изображения\WhatsApp Image 2023-09-19 at 12.06.07 (1)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79512" y="1441376"/>
            <a:ext cx="691276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нжелика\OneDrive\Документы\Фон на тему профессии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Ламинированные карточки на липучках с изображение картинок для определенной профессии.</a:t>
            </a:r>
            <a:endParaRPr lang="ru-RU" sz="2400" b="1" dirty="0"/>
          </a:p>
        </p:txBody>
      </p:sp>
      <p:pic>
        <p:nvPicPr>
          <p:cNvPr id="4098" name="Picture 2" descr="C:\Users\Анжелика\OneDrive\Изображения\WhatsApp Image 2023-09-19 at 12.06.07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835695" y="1844823"/>
            <a:ext cx="6034617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нжелика\OneDrive\Документы\Фон на тему профессии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Ребенок (группа детей) загадывает профессию, второй ребенок должен отгадать и найти, какие инструменты (картинка выше)понадобятся в этой профессии. </a:t>
            </a:r>
            <a:endParaRPr lang="ru-RU" sz="2400" b="1" dirty="0"/>
          </a:p>
        </p:txBody>
      </p:sp>
      <p:pic>
        <p:nvPicPr>
          <p:cNvPr id="5122" name="Picture 2" descr="C:\Users\Анжелика\OneDrive\Изображения\WhatsApp Image 2023-09-19 at 12.06.06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835695" y="1484783"/>
            <a:ext cx="6034617" cy="5373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нжелика\OneDrive\Документы\Фон на тему профессии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Ребенок, который отгадывает профессию – выбирает из силуэтов, предполагаемое действие этой профессии.</a:t>
            </a:r>
            <a:endParaRPr lang="ru-RU" sz="2400" b="1" dirty="0"/>
          </a:p>
        </p:txBody>
      </p:sp>
      <p:pic>
        <p:nvPicPr>
          <p:cNvPr id="6148" name="Picture 4" descr="C:\Users\Анжелика\OneDrive\Изображения\WhatsApp Image 2023-09-19 at 12.06.06 (1)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115616" y="1610798"/>
            <a:ext cx="6686872" cy="50151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нжелика\OneDrive\Документы\Фон на тему профессии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А также надо выбрать из ряда рабочей одежды соответствующую одежду для загадываемой профессии.</a:t>
            </a:r>
            <a:endParaRPr lang="ru-RU" sz="2400" b="1" dirty="0"/>
          </a:p>
        </p:txBody>
      </p:sp>
      <p:pic>
        <p:nvPicPr>
          <p:cNvPr id="7170" name="Picture 2" descr="C:\Users\Анжелика\OneDrive\Изображения\WhatsApp Image 2023-09-19 at 12.06.06 (2)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115616" y="1484784"/>
            <a:ext cx="6758880" cy="5069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нжелика\OneDrive\Документы\Фон на тему профессии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Профессия отгадана!</a:t>
            </a:r>
            <a:endParaRPr lang="ru-RU"/>
          </a:p>
        </p:txBody>
      </p:sp>
      <p:pic>
        <p:nvPicPr>
          <p:cNvPr id="8194" name="Picture 2" descr="C:\Users\Анжелика\OneDrive\Изображения\WhatsApp Image 2023-09-19 at 12.06.07 (2)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131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Дидактическая игра:  «В мире профессий»  (авторская методическая разработка)</vt:lpstr>
      <vt:lpstr>Учить детей соотносить орудия труда с профессией людей; называть соответствующие профессии предметы и их назначение;  Закрепить названия действий, совершаемых людьми в определенной профессии. Формировать представления детей о рабочей одежде в каждой профессии. Развивать логическое мышление, внимание, память. Воспитывать интерес к профессиям родного края. </vt:lpstr>
      <vt:lpstr>Общий вид игры: ламинированные листы А4 в переплете.</vt:lpstr>
      <vt:lpstr>На ламинированных листах А4 в переплете, расположены квадраты в определенной последовательности для отгадывания профессии.</vt:lpstr>
      <vt:lpstr>Ламинированные карточки на липучках с изображение картинок для определенной профессии.</vt:lpstr>
      <vt:lpstr>Ребенок (группа детей) загадывает профессию, второй ребенок должен отгадать и найти, какие инструменты (картинка выше)понадобятся в этой профессии. </vt:lpstr>
      <vt:lpstr>Ребенок, который отгадывает профессию – выбирает из силуэтов, предполагаемое действие этой профессии.</vt:lpstr>
      <vt:lpstr>А также надо выбрать из ряда рабочей одежды соответствующую одежду для загадываемой профессии.</vt:lpstr>
      <vt:lpstr>Профессия отгадана!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игра:  «В мире профессий»</dc:title>
  <dc:creator>Анжелика</dc:creator>
  <cp:lastModifiedBy>Анжелика</cp:lastModifiedBy>
  <cp:revision>7</cp:revision>
  <dcterms:created xsi:type="dcterms:W3CDTF">2023-09-19T05:43:33Z</dcterms:created>
  <dcterms:modified xsi:type="dcterms:W3CDTF">2023-09-25T09:01:41Z</dcterms:modified>
</cp:coreProperties>
</file>