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428728" y="1357298"/>
            <a:ext cx="6786610" cy="18573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chemeClr val="accent2">
                    <a:lumMod val="50000"/>
                  </a:schemeClr>
                </a:solidFill>
              </a:rPr>
              <a:t>«Азбука пожарной безопасности»</a:t>
            </a:r>
            <a:endParaRPr lang="ru-RU" sz="6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85918" y="428604"/>
            <a:ext cx="64294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kern="0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Муниципальное бюджетное образовательное учреждение</a:t>
            </a:r>
            <a:br>
              <a:rPr lang="ru-RU" kern="0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</a:br>
            <a:r>
              <a:rPr lang="ru-RU" kern="0" dirty="0" smtClean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детский сад № 29 «Журавушка»</a:t>
            </a:r>
            <a:endParaRPr lang="ru-RU" sz="2000" kern="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57752" y="4929198"/>
            <a:ext cx="30718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Подготовили: Тимашева С.З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                        Арефьева А.А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Режиссерская игра «Пожар в доме»</a:t>
            </a:r>
            <a:endParaRPr lang="ru-RU" dirty="0"/>
          </a:p>
        </p:txBody>
      </p:sp>
      <p:pic>
        <p:nvPicPr>
          <p:cNvPr id="17" name="Содержимое 16" descr="20221011_185852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357158" y="1357298"/>
            <a:ext cx="4071966" cy="30539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Содержимое 17" descr="20221012_073636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714876" y="3500438"/>
            <a:ext cx="4038600" cy="3028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Выставка рисунков</a:t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«Азбука пожарной безопасности»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" name="Содержимое 7" descr="20221012_140001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261907" y="2166928"/>
            <a:ext cx="4762533" cy="3571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4857752" y="1785926"/>
            <a:ext cx="3429024" cy="36433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Если вдруг пожар возник,</a:t>
            </a:r>
          </a:p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Ты звонить обязан вмиг,</a:t>
            </a:r>
          </a:p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Знает каждый гражданин</a:t>
            </a:r>
          </a:p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Часть пожарных-01!</a:t>
            </a:r>
          </a:p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Если что то загорелось,</a:t>
            </a:r>
          </a:p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На себя возьмите смелость:</a:t>
            </a:r>
          </a:p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Срочно 01 звоните,</a:t>
            </a:r>
          </a:p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Точно адрес назовите,</a:t>
            </a:r>
          </a:p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Что горит, давно ли, где.</a:t>
            </a:r>
          </a:p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Несколько минут промчится-</a:t>
            </a:r>
          </a:p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К нам пожарная примчится</a:t>
            </a:r>
          </a:p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И поможет Вам в беде!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Беседа «Как себя вести дома с электроприборами»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Содержимое 6" descr="20221011_183510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 rot="4877620">
            <a:off x="247791" y="2341217"/>
            <a:ext cx="4348055" cy="32610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Содержимое 4" descr="20221011_183539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 rot="5983394">
            <a:off x="4584231" y="2439867"/>
            <a:ext cx="4398629" cy="32989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</Words>
  <PresentationFormat>Экран (4:3)</PresentationFormat>
  <Paragraphs>19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Режиссерская игра «Пожар в доме»</vt:lpstr>
      <vt:lpstr>Выставка рисунков «Азбука пожарной безопасности»</vt:lpstr>
      <vt:lpstr>Беседа «Как себя вести дома с электроприборами»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Ёлочка Журавушка</dc:creator>
  <cp:lastModifiedBy>Ёлочка Журавушка</cp:lastModifiedBy>
  <cp:revision>1</cp:revision>
  <dcterms:created xsi:type="dcterms:W3CDTF">2022-10-12T09:20:57Z</dcterms:created>
  <dcterms:modified xsi:type="dcterms:W3CDTF">2022-10-12T09:55:09Z</dcterms:modified>
</cp:coreProperties>
</file>