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60" r:id="rId3"/>
    <p:sldId id="261" r:id="rId4"/>
    <p:sldId id="262" r:id="rId5"/>
    <p:sldId id="263" r:id="rId6"/>
    <p:sldId id="257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836712"/>
            <a:ext cx="7056784" cy="1584176"/>
          </a:xfrm>
        </p:spPr>
        <p:txBody>
          <a:bodyPr/>
          <a:lstStyle/>
          <a:p>
            <a:pPr marL="0" indent="0" algn="ctr">
              <a:buNone/>
            </a:pPr>
            <a:r>
              <a:rPr lang="ru-RU" sz="88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Викторина</a:t>
            </a:r>
            <a:r>
              <a:rPr lang="ru-RU" sz="8800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8800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0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натоки правильного питания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7541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332656"/>
            <a:ext cx="8568952" cy="347472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200" dirty="0">
                <a:solidFill>
                  <a:schemeClr val="tx1"/>
                </a:solidFill>
              </a:rPr>
              <a:t>Вопрос 9: Какой из этих десертов можно считать более здоровым вариантом? 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9218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56792"/>
            <a:ext cx="3632751" cy="24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435087"/>
            <a:ext cx="2664296" cy="2664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130792"/>
            <a:ext cx="5040560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0275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332656"/>
            <a:ext cx="8856984" cy="347472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3200" dirty="0">
                <a:solidFill>
                  <a:schemeClr val="tx1"/>
                </a:solidFill>
              </a:rPr>
              <a:t>Вопрос 10: Какой из следующих вопросов не относится к правильному питанию? </a:t>
            </a:r>
            <a:endParaRPr lang="ru-RU" sz="3200" dirty="0" smtClean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sz="3200" dirty="0">
                <a:solidFill>
                  <a:schemeClr val="tx1"/>
                </a:solidFill>
              </a:rPr>
              <a:t/>
            </a:r>
            <a:br>
              <a:rPr lang="ru-RU" sz="3200" dirty="0">
                <a:solidFill>
                  <a:schemeClr val="tx1"/>
                </a:solidFill>
              </a:rPr>
            </a:br>
            <a:r>
              <a:rPr lang="ru-RU" sz="3200" dirty="0">
                <a:solidFill>
                  <a:schemeClr val="tx1"/>
                </a:solidFill>
              </a:rPr>
              <a:t>А) Как создать сбалансированный рацион? </a:t>
            </a:r>
            <a:r>
              <a:rPr lang="ru-RU" sz="3200" dirty="0">
                <a:solidFill>
                  <a:schemeClr val="tx1"/>
                </a:solidFill>
              </a:rPr>
              <a:t/>
            </a:r>
            <a:br>
              <a:rPr lang="ru-RU" sz="3200" dirty="0">
                <a:solidFill>
                  <a:schemeClr val="tx1"/>
                </a:solidFill>
              </a:rPr>
            </a:br>
            <a:r>
              <a:rPr lang="ru-RU" sz="3200" dirty="0">
                <a:solidFill>
                  <a:schemeClr val="tx1"/>
                </a:solidFill>
              </a:rPr>
              <a:t>Б) Как удержать детей от телевизора? </a:t>
            </a:r>
            <a:r>
              <a:rPr lang="ru-RU" sz="3200" dirty="0">
                <a:solidFill>
                  <a:schemeClr val="tx1"/>
                </a:solidFill>
              </a:rPr>
              <a:t/>
            </a:r>
            <a:br>
              <a:rPr lang="ru-RU" sz="3200" dirty="0">
                <a:solidFill>
                  <a:schemeClr val="tx1"/>
                </a:solidFill>
              </a:rPr>
            </a:br>
            <a:r>
              <a:rPr lang="ru-RU" sz="3200" dirty="0">
                <a:solidFill>
                  <a:schemeClr val="tx1"/>
                </a:solidFill>
              </a:rPr>
              <a:t>В) Как разнообразить меню? 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10242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501008"/>
            <a:ext cx="4752528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524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260648"/>
            <a:ext cx="8568952" cy="1656184"/>
          </a:xfrm>
        </p:spPr>
        <p:txBody>
          <a:bodyPr>
            <a:normAutofit fontScale="92500"/>
          </a:bodyPr>
          <a:lstStyle/>
          <a:p>
            <a:pPr marL="45720" indent="0">
              <a:buNone/>
            </a:pPr>
            <a:r>
              <a:rPr lang="ru-RU" sz="4000" dirty="0">
                <a:solidFill>
                  <a:schemeClr val="tx1"/>
                </a:solidFill>
              </a:rPr>
              <a:t> </a:t>
            </a:r>
            <a:r>
              <a:rPr lang="ru-RU" sz="4000" dirty="0" smtClean="0">
                <a:solidFill>
                  <a:schemeClr val="tx1"/>
                </a:solidFill>
              </a:rPr>
              <a:t>Вопрос 1</a:t>
            </a:r>
            <a:r>
              <a:rPr lang="ru-RU" sz="4000" dirty="0">
                <a:solidFill>
                  <a:schemeClr val="tx1"/>
                </a:solidFill>
              </a:rPr>
              <a:t>: Какой из этих продуктов является источником белка? 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772817"/>
            <a:ext cx="2592288" cy="2411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628800"/>
            <a:ext cx="3382474" cy="240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38397" y="3789040"/>
            <a:ext cx="3965733" cy="264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7401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332656"/>
            <a:ext cx="8352928" cy="1776153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200" dirty="0">
                <a:solidFill>
                  <a:schemeClr val="tx1"/>
                </a:solidFill>
              </a:rPr>
              <a:t>Вопрос 2: Какой фрукт считается богатым источником витамина C? 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12619"/>
            <a:ext cx="7272808" cy="2597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915393"/>
            <a:ext cx="3960440" cy="294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6199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260648"/>
            <a:ext cx="8028384" cy="165618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200" dirty="0">
                <a:solidFill>
                  <a:schemeClr val="tx1"/>
                </a:solidFill>
              </a:rPr>
              <a:t>Вопрос 3: Какой из этих продуктов является источником полезных жиров? </a:t>
            </a:r>
          </a:p>
        </p:txBody>
      </p:sp>
      <p:pic>
        <p:nvPicPr>
          <p:cNvPr id="3074" name="Picture 2" descr="https://avatars.mds.yandex.net/i?id=ad9e5862452c8b6161a1e95b7da76c76cc39e2a1-10848343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12" y="1412776"/>
            <a:ext cx="3648075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90149"/>
            <a:ext cx="3634649" cy="3634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127786"/>
            <a:ext cx="4095927" cy="2722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1831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88640"/>
            <a:ext cx="8136904" cy="576064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3600" dirty="0">
                <a:solidFill>
                  <a:schemeClr val="tx1"/>
                </a:solidFill>
              </a:rPr>
              <a:t>Вопрос 4: Какой из этих способов приготовления пищи считается наиболее полезным? </a:t>
            </a:r>
            <a:endParaRPr lang="ru-RU" sz="3600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sz="3600" dirty="0">
                <a:solidFill>
                  <a:schemeClr val="tx1"/>
                </a:solidFill>
              </a:rPr>
              <a:t/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b="1" dirty="0">
                <a:solidFill>
                  <a:schemeClr val="tx1"/>
                </a:solidFill>
              </a:rPr>
              <a:t>А) Жарка </a:t>
            </a:r>
            <a:r>
              <a:rPr lang="ru-RU" sz="3600" b="1" dirty="0">
                <a:solidFill>
                  <a:schemeClr val="tx1"/>
                </a:solidFill>
              </a:rPr>
              <a:t/>
            </a:r>
            <a:br>
              <a:rPr lang="ru-RU" sz="3600" b="1" dirty="0">
                <a:solidFill>
                  <a:schemeClr val="tx1"/>
                </a:solidFill>
              </a:rPr>
            </a:br>
            <a:r>
              <a:rPr lang="ru-RU" sz="3600" b="1" dirty="0">
                <a:solidFill>
                  <a:schemeClr val="tx1"/>
                </a:solidFill>
              </a:rPr>
              <a:t>Б) Варка </a:t>
            </a:r>
            <a:r>
              <a:rPr lang="ru-RU" sz="3600" b="1" dirty="0">
                <a:solidFill>
                  <a:schemeClr val="tx1"/>
                </a:solidFill>
              </a:rPr>
              <a:t/>
            </a:r>
            <a:br>
              <a:rPr lang="ru-RU" sz="3600" b="1" dirty="0">
                <a:solidFill>
                  <a:schemeClr val="tx1"/>
                </a:solidFill>
              </a:rPr>
            </a:br>
            <a:r>
              <a:rPr lang="ru-RU" sz="3600" b="1" dirty="0">
                <a:solidFill>
                  <a:schemeClr val="tx1"/>
                </a:solidFill>
              </a:rPr>
              <a:t>В) Запекание </a:t>
            </a:r>
            <a:endParaRPr lang="ru-RU" sz="3600" b="1" dirty="0">
              <a:solidFill>
                <a:schemeClr val="tx1"/>
              </a:solidFill>
            </a:endParaRPr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07904" y="2204864"/>
            <a:ext cx="4499992" cy="3001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3312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260648"/>
            <a:ext cx="7992888" cy="144016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200" dirty="0">
                <a:solidFill>
                  <a:schemeClr val="tx1"/>
                </a:solidFill>
              </a:rPr>
              <a:t>Вопрос 5: Какой продукт является источником клетчатки? 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3717098" cy="2787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3436" y="1484784"/>
            <a:ext cx="3764160" cy="2857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796" y="4157063"/>
            <a:ext cx="3816424" cy="2549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840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476672"/>
            <a:ext cx="8424936" cy="194421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600" dirty="0" smtClean="0">
                <a:solidFill>
                  <a:schemeClr val="tx1"/>
                </a:solidFill>
              </a:rPr>
              <a:t>Вопрос 6: Какой </a:t>
            </a:r>
            <a:r>
              <a:rPr lang="ru-RU" sz="3600" dirty="0">
                <a:solidFill>
                  <a:schemeClr val="tx1"/>
                </a:solidFill>
              </a:rPr>
              <a:t>из следующих напитков наиболее полезен для детей? 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89" y="2276872"/>
            <a:ext cx="3579346" cy="244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7501" y="1700808"/>
            <a:ext cx="3860595" cy="2576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077072"/>
            <a:ext cx="3240360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1870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260648"/>
            <a:ext cx="8964488" cy="3474720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ru-RU" sz="2800" dirty="0">
                <a:solidFill>
                  <a:schemeClr val="tx1"/>
                </a:solidFill>
              </a:rPr>
              <a:t>Вопрос 7: Сколько порций фруктов и овощей рекомендуется получать детям каждый день? </a:t>
            </a:r>
            <a:endParaRPr lang="ru-RU" sz="2800" dirty="0" smtClean="0">
              <a:solidFill>
                <a:schemeClr val="tx1"/>
              </a:solidFill>
            </a:endParaRPr>
          </a:p>
          <a:p>
            <a:pPr marL="45720" indent="0">
              <a:buNone/>
            </a:pPr>
            <a:endParaRPr lang="ru-RU" sz="2800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sz="2800" dirty="0">
                <a:solidFill>
                  <a:schemeClr val="tx1"/>
                </a:solidFill>
              </a:rPr>
              <a:t/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4000" dirty="0">
                <a:solidFill>
                  <a:schemeClr val="tx1"/>
                </a:solidFill>
              </a:rPr>
              <a:t>А) 1-2 </a:t>
            </a:r>
            <a:r>
              <a:rPr lang="ru-RU" sz="4000" dirty="0">
                <a:solidFill>
                  <a:schemeClr val="tx1"/>
                </a:solidFill>
              </a:rPr>
              <a:t/>
            </a:r>
            <a:br>
              <a:rPr lang="ru-RU" sz="4000" dirty="0">
                <a:solidFill>
                  <a:schemeClr val="tx1"/>
                </a:solidFill>
              </a:rPr>
            </a:br>
            <a:r>
              <a:rPr lang="ru-RU" sz="4000" dirty="0">
                <a:solidFill>
                  <a:schemeClr val="tx1"/>
                </a:solidFill>
              </a:rPr>
              <a:t>Б) 3-5 </a:t>
            </a:r>
            <a:r>
              <a:rPr lang="ru-RU" sz="4000" dirty="0">
                <a:solidFill>
                  <a:schemeClr val="tx1"/>
                </a:solidFill>
              </a:rPr>
              <a:t/>
            </a:r>
            <a:br>
              <a:rPr lang="ru-RU" sz="4000" dirty="0">
                <a:solidFill>
                  <a:schemeClr val="tx1"/>
                </a:solidFill>
              </a:rPr>
            </a:br>
            <a:r>
              <a:rPr lang="ru-RU" sz="4000" dirty="0">
                <a:solidFill>
                  <a:schemeClr val="tx1"/>
                </a:solidFill>
              </a:rPr>
              <a:t>В) 6-8 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7170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345" y="1484784"/>
            <a:ext cx="6480720" cy="405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95178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88640"/>
            <a:ext cx="8424936" cy="129614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200" dirty="0">
                <a:solidFill>
                  <a:schemeClr val="tx1"/>
                </a:solidFill>
              </a:rPr>
              <a:t>Вопрос 8: Какой из этих продуктов содержит много железа? </a:t>
            </a:r>
          </a:p>
        </p:txBody>
      </p:sp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4320479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484784"/>
            <a:ext cx="4404068" cy="2975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0231" y="4409728"/>
            <a:ext cx="3695504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4284983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21</TotalTime>
  <Words>109</Words>
  <Application>Microsoft Office PowerPoint</Application>
  <PresentationFormat>Экран (4:3)</PresentationFormat>
  <Paragraphs>15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Викторина  Знатоки правильного питания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4</cp:revision>
  <dcterms:created xsi:type="dcterms:W3CDTF">2024-09-24T12:25:03Z</dcterms:created>
  <dcterms:modified xsi:type="dcterms:W3CDTF">2024-09-24T12:57:17Z</dcterms:modified>
</cp:coreProperties>
</file>