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5" r:id="rId5"/>
    <p:sldId id="266" r:id="rId6"/>
    <p:sldId id="259" r:id="rId7"/>
    <p:sldId id="260" r:id="rId8"/>
    <p:sldId id="261" r:id="rId9"/>
    <p:sldId id="262" r:id="rId10"/>
    <p:sldId id="263" r:id="rId11"/>
    <p:sldId id="269" r:id="rId12"/>
    <p:sldId id="267" r:id="rId13"/>
    <p:sldId id="271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84F96B6-B8F7-42CC-B213-BC556EBFED2E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525BAED-0607-4BF3-AA8E-ACA49AEA26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293097"/>
            <a:ext cx="8458200" cy="17826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                                                                                                       </a:t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 </a:t>
            </a:r>
            <a:r>
              <a:rPr lang="ru-RU" sz="2200" dirty="0" smtClean="0"/>
              <a:t>Подготовила:</a:t>
            </a:r>
            <a:br>
              <a:rPr lang="ru-RU" sz="2200" dirty="0" smtClean="0"/>
            </a:br>
            <a:r>
              <a:rPr lang="ru-RU" sz="2200" dirty="0" smtClean="0"/>
              <a:t>                                                                          воспитатель первой кв. кат. </a:t>
            </a:r>
            <a:br>
              <a:rPr lang="ru-RU" sz="2200" dirty="0" smtClean="0"/>
            </a:br>
            <a:r>
              <a:rPr lang="ru-RU" sz="2200" dirty="0" smtClean="0"/>
              <a:t>                                               </a:t>
            </a:r>
            <a:r>
              <a:rPr lang="ru-RU" sz="2200" dirty="0" err="1" smtClean="0"/>
              <a:t>Смыслова</a:t>
            </a:r>
            <a:r>
              <a:rPr lang="ru-RU" sz="2200" dirty="0" smtClean="0"/>
              <a:t> Н.А.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100" dirty="0" smtClean="0"/>
              <a:t>Сергиево-Посадский г.о.</a:t>
            </a:r>
            <a:br>
              <a:rPr lang="ru-RU" sz="2100" dirty="0" smtClean="0"/>
            </a:br>
            <a:r>
              <a:rPr lang="ru-RU" sz="2100" dirty="0" smtClean="0"/>
              <a:t>декабрь 2022г.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196752"/>
            <a:ext cx="8458200" cy="273630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СООБЩЕНИЕ  ИЗ ОПЫТА РАБОТЫ «ОРГАНИЗАЦИЯ ДЕЯТЕЛЬНОСТИ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С  ДЕТЬМИ СРЕДНЕГО ДОШКОЛЬНОГО ВОЗРАСТА В РАЗВИВАЮЩЕМ ЦЕНТРЕ «РУССКАЯ ИЗБА»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Драматизация р.н.песенок</a:t>
            </a:r>
            <a:endParaRPr lang="ru-RU" dirty="0"/>
          </a:p>
        </p:txBody>
      </p:sp>
      <p:pic>
        <p:nvPicPr>
          <p:cNvPr id="5" name="Содержимое 4" descr="гус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00808"/>
            <a:ext cx="4191000" cy="4666268"/>
          </a:xfrm>
        </p:spPr>
      </p:pic>
      <p:pic>
        <p:nvPicPr>
          <p:cNvPr id="6" name="Содержимое 5" descr="гуси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48250" y="1600200"/>
            <a:ext cx="3543300" cy="47244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Развлечение «показ сказки «рукавичка»</a:t>
            </a:r>
            <a:endParaRPr lang="ru-RU" dirty="0"/>
          </a:p>
        </p:txBody>
      </p:sp>
      <p:pic>
        <p:nvPicPr>
          <p:cNvPr id="5" name="Содержимое 4" descr="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268760"/>
            <a:ext cx="3020144" cy="3121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10" descr="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275856" y="2420888"/>
            <a:ext cx="3155454" cy="4207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7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1484784"/>
            <a:ext cx="2387425" cy="3140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Фольклорные праздники и развлечения</a:t>
            </a:r>
            <a:endParaRPr lang="ru-RU" dirty="0"/>
          </a:p>
        </p:txBody>
      </p:sp>
      <p:pic>
        <p:nvPicPr>
          <p:cNvPr id="5" name="Содержимое 4" descr="я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65869" y="1600200"/>
            <a:ext cx="4068861" cy="4724400"/>
          </a:xfrm>
        </p:spPr>
      </p:pic>
      <p:pic>
        <p:nvPicPr>
          <p:cNvPr id="6" name="Содержимое 5" descr="костюм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33625"/>
            <a:ext cx="4343400" cy="325755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Предметная развивающая среда по Тематическим неделям патриотического направления</a:t>
            </a:r>
            <a:endParaRPr lang="ru-RU" sz="2800" dirty="0"/>
          </a:p>
        </p:txBody>
      </p:sp>
      <p:pic>
        <p:nvPicPr>
          <p:cNvPr id="5" name="Содержимое 4" descr="хлеб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556792"/>
            <a:ext cx="441649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сказки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65275" y="3645024"/>
            <a:ext cx="4978725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716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pic>
        <p:nvPicPr>
          <p:cNvPr id="4" name="Содержимое 3" descr="рассматр иллюст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546251"/>
            <a:ext cx="3888432" cy="5184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5229200"/>
            <a:ext cx="8458200" cy="846586"/>
          </a:xfrm>
        </p:spPr>
        <p:txBody>
          <a:bodyPr/>
          <a:lstStyle/>
          <a:p>
            <a:pPr algn="ctr"/>
            <a:r>
              <a:rPr lang="ru-RU" dirty="0" smtClean="0"/>
              <a:t>Актуальность темы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692696"/>
            <a:ext cx="8458200" cy="4536504"/>
          </a:xfrm>
        </p:spPr>
        <p:txBody>
          <a:bodyPr>
            <a:normAutofit fontScale="85000" lnSpcReduction="20000"/>
          </a:bodyPr>
          <a:lstStyle/>
          <a:p>
            <a:endParaRPr lang="ru-RU" sz="2600" dirty="0" smtClean="0"/>
          </a:p>
          <a:p>
            <a:r>
              <a:rPr lang="ru-RU" sz="2600" dirty="0" smtClean="0"/>
              <a:t>   </a:t>
            </a:r>
          </a:p>
          <a:p>
            <a:r>
              <a:rPr lang="ru-RU" sz="2600" dirty="0" smtClean="0"/>
              <a:t>Воспитание духовно-нравственного гражданина, знающего и любящего свою Родину, задача особенно актуальная сегодня. И она не может быть успешно решена без глубокого познания духовного богатства своего народа, освоения народной культуры. </a:t>
            </a:r>
          </a:p>
          <a:p>
            <a:r>
              <a:rPr lang="ru-RU" sz="2600" dirty="0" smtClean="0"/>
              <a:t>   Одной из задач по духовно-нравственному воспитанию является развитие интереса к русским традициям. Но в наши дни дети получают очень мало информации о русской культуре, быте. В процессе воспитания не соблюдается историческая преемственность поколений. Система работы в этом направлении требует организацию особых условий, создания обстановки, которая средствами яркой образности и наглядности обеспечивала бы детям особый комплекс ощущений и эмоциональных переживаний.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2436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>С первых лет жизни ребенка приобщение его к культуре, общечеловеческим ценностям помогают заложить в нем фундамент нравственности, патриотизма, формируют основы самосознания и индивидуальности.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дет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916832"/>
            <a:ext cx="6034616" cy="452596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такое мини-музей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Мини-музей – это особое, специальное организованное пространство ДОУ, способствующее расширению кругозора и ребёнка, и взрослого, повышению образованности, воспитанности, приобщению к вечным ценностям: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«мини» напоминает о том, что музей в детском саду занимает очень небольшое пространство;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расположить музей можно в любом удобном для доступности детьми месте;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он создан для самых маленьких посетителей и открыт для них постоянно;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мини-музей не отвечает многим строгим требованиям, которые предъявляются к настоящим музеям;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мини-музей может быть как результатом или частью какого-либо проекта, как зачином проекта, так и самостоятельным проектом.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Расположение мини-музея</a:t>
            </a:r>
            <a:endParaRPr lang="ru-RU" dirty="0"/>
          </a:p>
        </p:txBody>
      </p:sp>
      <p:pic>
        <p:nvPicPr>
          <p:cNvPr id="4" name="Содержимое 3" descr="изб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1268760"/>
            <a:ext cx="3528392" cy="5437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Повышение качества работы педагогов по краеведению через приобщение к русской народной культуре с использованием мини-музея «Русская изба».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900" dirty="0" smtClean="0"/>
              <a:t>1. Познакомить детей с избой - жилищем крестьянской семьи, с ее устройством на основе мини-музея в группе.</a:t>
            </a:r>
          </a:p>
          <a:p>
            <a:r>
              <a:rPr lang="ru-RU" sz="2900" dirty="0" smtClean="0"/>
              <a:t>2. Познакомить с многообразием предметов старинного русского быта, их названиями и назначением: печь, прялка, коромысло, ухват, чугунок, сундук, лавка: элементами русского костюма: рубаха, сарафан, кокошник, лапти. Прививать интерес к предметам  старины.</a:t>
            </a:r>
          </a:p>
          <a:p>
            <a:r>
              <a:rPr lang="ru-RU" sz="2900" dirty="0" smtClean="0"/>
              <a:t>3. Воспитывать бережное отношение к старинным вещам, народным традициям, обычаям гостеприимства.</a:t>
            </a:r>
          </a:p>
          <a:p>
            <a:r>
              <a:rPr lang="ru-RU" sz="2900" dirty="0" smtClean="0"/>
              <a:t>4. Обогатить словарь детей народными пословицами, поговорками, загадками.</a:t>
            </a:r>
          </a:p>
          <a:p>
            <a:r>
              <a:rPr lang="ru-RU" sz="2900" dirty="0" smtClean="0"/>
              <a:t>5. Воспитывать гражданско-патриотические чувства детей через совместную познавательную и творческую деятельность по краеведению.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беседы «Как люди жили раньше», «Русская игрушка», «Народные промыслы: Дымковская игрушка»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дымковская игрушк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752302"/>
            <a:ext cx="4191000" cy="4420195"/>
          </a:xfrm>
        </p:spPr>
      </p:pic>
      <p:pic>
        <p:nvPicPr>
          <p:cNvPr id="6" name="Содержимое 5" descr="такие разныфе куклы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92957" y="1600200"/>
            <a:ext cx="3853886" cy="47244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досуг «В гости к бабушке Настасье», отгадывание </a:t>
            </a:r>
            <a:r>
              <a:rPr lang="ru-RU" sz="2400" dirty="0" smtClean="0"/>
              <a:t>загадок о предметах русского быта</a:t>
            </a:r>
            <a:endParaRPr lang="ru-RU" sz="2400" dirty="0"/>
          </a:p>
        </p:txBody>
      </p:sp>
      <p:pic>
        <p:nvPicPr>
          <p:cNvPr id="5" name="Содержимое 4" descr="ложк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2981790" cy="3975720"/>
          </a:xfrm>
        </p:spPr>
      </p:pic>
      <p:pic>
        <p:nvPicPr>
          <p:cNvPr id="6" name="Содержимое 5" descr="чугун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347864" y="3140968"/>
            <a:ext cx="2603748" cy="3471664"/>
          </a:xfrm>
        </p:spPr>
      </p:pic>
      <p:pic>
        <p:nvPicPr>
          <p:cNvPr id="7" name="Содержимое 5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17282" y="1628800"/>
            <a:ext cx="3226718" cy="3393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Чтение, показ и драматизация русских народных сказок, рассматривание иллюстраций</a:t>
            </a:r>
            <a:endParaRPr lang="ru-RU" sz="2400" dirty="0"/>
          </a:p>
        </p:txBody>
      </p:sp>
      <p:pic>
        <p:nvPicPr>
          <p:cNvPr id="5" name="Содержимое 4" descr="репк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1772816"/>
            <a:ext cx="4191000" cy="4191000"/>
          </a:xfrm>
        </p:spPr>
      </p:pic>
      <p:pic>
        <p:nvPicPr>
          <p:cNvPr id="8" name="Содержимое 7" descr="колобок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55576" y="3933056"/>
            <a:ext cx="3263280" cy="2531591"/>
          </a:xfrm>
        </p:spPr>
      </p:pic>
      <p:pic>
        <p:nvPicPr>
          <p:cNvPr id="9" name="Содержимое 5" descr="показ реп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412776"/>
            <a:ext cx="3096344" cy="232225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</TotalTime>
  <Words>456</Words>
  <Application>Microsoft Office PowerPoint</Application>
  <PresentationFormat>Экран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                                                                                                                                                           Подготовила:                                                                           воспитатель первой кв. кат.                                                 Смыслова Н.А.  Сергиево-Посадский г.о. декабрь 2022г. </vt:lpstr>
      <vt:lpstr>Актуальность темы</vt:lpstr>
      <vt:lpstr>С первых лет жизни ребенка приобщение его к культуре, общечеловеческим ценностям помогают заложить в нем фундамент нравственности, патриотизма, формируют основы самосознания и индивидуальности. </vt:lpstr>
      <vt:lpstr>Что такое мини-музей</vt:lpstr>
      <vt:lpstr>Расположение мини-музея</vt:lpstr>
      <vt:lpstr>Цели и задачи</vt:lpstr>
      <vt:lpstr>беседы «Как люди жили раньше», «Русская игрушка», «Народные промыслы: Дымковская игрушка» </vt:lpstr>
      <vt:lpstr>досуг «В гости к бабушке Настасье», отгадывание загадок о предметах русского быта</vt:lpstr>
      <vt:lpstr>Чтение, показ и драматизация русских народных сказок, рассматривание иллюстраций</vt:lpstr>
      <vt:lpstr>Драматизация р.н.песенок</vt:lpstr>
      <vt:lpstr>Развлечение «показ сказки «рукавичка»</vt:lpstr>
      <vt:lpstr>Фольклорные праздники и развлечения</vt:lpstr>
      <vt:lpstr>Предметная развивающая среда по Тематическим неделям патриотического направления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Подготовила:                                                                           воспитатель первой кв. кат.                                                 Смыслова Н.А.  Сергиево-Посадский г.о. декабрь 2022г.</dc:title>
  <dc:creator>Светланка</dc:creator>
  <cp:lastModifiedBy>Светланка</cp:lastModifiedBy>
  <cp:revision>5</cp:revision>
  <dcterms:created xsi:type="dcterms:W3CDTF">2022-12-21T18:00:19Z</dcterms:created>
  <dcterms:modified xsi:type="dcterms:W3CDTF">2022-12-24T14:15:56Z</dcterms:modified>
</cp:coreProperties>
</file>