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BF852A0-FB08-4E29-9361-5C6AA4AE2339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ABA42FE-3EC0-4974-BAE1-A6CB85B6C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35283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Консультация для </a:t>
            </a:r>
            <a:r>
              <a:rPr lang="ru-RU" sz="3600" b="1" dirty="0" smtClean="0">
                <a:solidFill>
                  <a:srgbClr val="002060"/>
                </a:solidFill>
              </a:rPr>
              <a:t>педагогов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«</a:t>
            </a:r>
            <a:r>
              <a:rPr lang="ru-RU" sz="3600" b="1" i="1" dirty="0">
                <a:solidFill>
                  <a:srgbClr val="C00000"/>
                </a:solidFill>
              </a:rPr>
              <a:t>Игры – драматизации как средство формирования социально-коммуникативных навыков у детей  дошкольного возраста»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25202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Подготовила и провела:</a:t>
            </a:r>
            <a:endParaRPr lang="ru-RU" sz="2000" b="1" dirty="0" smtClean="0"/>
          </a:p>
          <a:p>
            <a:r>
              <a:rPr lang="ru-RU" sz="2000" b="1" dirty="0" smtClean="0"/>
              <a:t>воспитатель первой кв.кат.</a:t>
            </a:r>
          </a:p>
          <a:p>
            <a:r>
              <a:rPr lang="ru-RU" sz="2000" b="1" dirty="0" err="1" smtClean="0"/>
              <a:t>Смыслова</a:t>
            </a:r>
            <a:r>
              <a:rPr lang="ru-RU" sz="2000" b="1" dirty="0" smtClean="0"/>
              <a:t> Н.А</a:t>
            </a:r>
            <a:r>
              <a:rPr lang="ru-RU" sz="2000" b="1" dirty="0" smtClean="0"/>
              <a:t>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pPr algn="ctr"/>
            <a:r>
              <a:rPr lang="ru-RU" sz="1800" b="1" dirty="0" smtClean="0"/>
              <a:t>Сергиево-Посадский г.о, </a:t>
            </a:r>
          </a:p>
          <a:p>
            <a:pPr algn="ctr"/>
            <a:r>
              <a:rPr lang="ru-RU" sz="1800" b="1" dirty="0" smtClean="0"/>
              <a:t>ноябрь 2022г.</a:t>
            </a:r>
            <a:endParaRPr lang="ru-RU" sz="1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Игра-драматизация песни «Два веселых гуся»</a:t>
            </a:r>
            <a:endParaRPr lang="ru-RU" dirty="0"/>
          </a:p>
        </p:txBody>
      </p:sp>
      <p:pic>
        <p:nvPicPr>
          <p:cNvPr id="7" name="Содержимое 6" descr="гуси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1268760"/>
            <a:ext cx="2956322" cy="394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13" descr="гуси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436096" y="1412776"/>
            <a:ext cx="3522038" cy="394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Содержимое 7" descr="гуси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636912"/>
            <a:ext cx="2956322" cy="394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Игра-драматизация песни «Два веселых гуся»</a:t>
            </a:r>
            <a:endParaRPr lang="ru-RU" dirty="0"/>
          </a:p>
        </p:txBody>
      </p:sp>
      <p:pic>
        <p:nvPicPr>
          <p:cNvPr id="9" name="Содержимое 8" descr="гуси4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11576" y="1444625"/>
            <a:ext cx="3432497" cy="4576663"/>
          </a:xfrm>
        </p:spPr>
      </p:pic>
      <p:pic>
        <p:nvPicPr>
          <p:cNvPr id="13" name="Содержимое 7" descr="гуси3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999132" y="1444625"/>
            <a:ext cx="3428851" cy="457180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Показ сказки «Репка»</a:t>
            </a:r>
            <a:endParaRPr lang="ru-RU" dirty="0"/>
          </a:p>
        </p:txBody>
      </p:sp>
      <p:pic>
        <p:nvPicPr>
          <p:cNvPr id="7" name="Содержимое 6" descr="показ репка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4320480" cy="3240360"/>
          </a:xfrm>
        </p:spPr>
      </p:pic>
      <p:pic>
        <p:nvPicPr>
          <p:cNvPr id="8" name="Содержимое 7" descr="показ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492896"/>
            <a:ext cx="4320480" cy="324036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Драматизация по сказке «Репка»</a:t>
            </a:r>
            <a:endParaRPr lang="ru-RU" dirty="0"/>
          </a:p>
        </p:txBody>
      </p:sp>
      <p:pic>
        <p:nvPicPr>
          <p:cNvPr id="7" name="Содержимое 6" descr="репка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4248472" cy="4248472"/>
          </a:xfrm>
        </p:spPr>
      </p:pic>
      <p:pic>
        <p:nvPicPr>
          <p:cNvPr id="10" name="Содержимое 9" descr="репка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4" y="1899841"/>
            <a:ext cx="4439145" cy="3329359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Драматизация по сказке «Репка»</a:t>
            </a:r>
            <a:endParaRPr lang="ru-RU" dirty="0"/>
          </a:p>
        </p:txBody>
      </p:sp>
      <p:pic>
        <p:nvPicPr>
          <p:cNvPr id="4" name="Содержимое 7" descr="репка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Светланка\Desktop\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836712"/>
            <a:ext cx="38884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Д. Б. </a:t>
            </a:r>
            <a:r>
              <a:rPr lang="ru-RU" sz="2000" dirty="0" err="1" smtClean="0"/>
              <a:t>Кабалевский</a:t>
            </a:r>
            <a:r>
              <a:rPr lang="ru-RU" sz="2000" dirty="0" smtClean="0"/>
              <a:t> писал о значении искусства для детей:</a:t>
            </a:r>
          </a:p>
          <a:p>
            <a:r>
              <a:rPr lang="ru-RU" sz="2000" dirty="0" smtClean="0"/>
              <a:t>   «Оставляя неизгладимое впечатление на всю жизнь, оно уже в эти ранние годы даёт нам уроки на только красоты, но и</a:t>
            </a:r>
          </a:p>
          <a:p>
            <a:r>
              <a:rPr lang="ru-RU" sz="2000" dirty="0" smtClean="0"/>
              <a:t>уроки морали и нравственности. И чем богаче и</a:t>
            </a:r>
          </a:p>
          <a:p>
            <a:r>
              <a:rPr lang="ru-RU" sz="2000" dirty="0" smtClean="0"/>
              <a:t>содержательнее эти уроки, нем легче и успешнее идёт</a:t>
            </a:r>
          </a:p>
          <a:p>
            <a:r>
              <a:rPr lang="ru-RU" sz="2000" dirty="0" smtClean="0"/>
              <a:t>развитие духовного мира детей».</a:t>
            </a:r>
            <a:endParaRPr lang="ru-RU" sz="2000" dirty="0"/>
          </a:p>
        </p:txBody>
      </p:sp>
      <p:pic>
        <p:nvPicPr>
          <p:cNvPr id="1026" name="Picture 2" descr="https://sun9-81.userapi.com/impg/7Rd_JHzJu3Qv6DvASGym_O0EAb3iyrzfeBLRXw/GxJGzLTrx2s.jpg?size=810x1080&amp;quality=95&amp;sign=e95104cb16984bf2b7b85bc26bebbb8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692696"/>
            <a:ext cx="3594832" cy="4793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Игра-драматизация [греч. </a:t>
            </a:r>
            <a:r>
              <a:rPr lang="ru-RU" dirty="0" err="1" smtClean="0"/>
              <a:t>drama</a:t>
            </a:r>
            <a:r>
              <a:rPr lang="ru-RU" dirty="0" smtClean="0"/>
              <a:t>— действие] — игра, которая строится с опорой на сюжетную схему какого-либо литературного произведения или сказки.</a:t>
            </a:r>
          </a:p>
          <a:p>
            <a:endParaRPr lang="ru-RU" dirty="0" smtClean="0"/>
          </a:p>
          <a:p>
            <a:r>
              <a:rPr lang="ru-RU" dirty="0" smtClean="0"/>
              <a:t>Сюжет игры-драматизации в большей или меньшей степени повторяет сюжет выбранного детьми произведения; роли соответствуют действующим лицам разыгрываемого произведения.</a:t>
            </a:r>
          </a:p>
          <a:p>
            <a:endParaRPr lang="ru-RU" dirty="0" smtClean="0"/>
          </a:p>
          <a:p>
            <a:r>
              <a:rPr lang="ru-RU" dirty="0" smtClean="0"/>
              <a:t>К. П. Поливанова</a:t>
            </a:r>
          </a:p>
          <a:p>
            <a:endParaRPr lang="ru-RU" dirty="0" smtClean="0"/>
          </a:p>
          <a:p>
            <a:r>
              <a:rPr lang="ru-RU" dirty="0" smtClean="0"/>
              <a:t>ЭНЦИКЛОПЕДИЧЕСКИЙ СЛОВАРЬ</a:t>
            </a:r>
          </a:p>
          <a:p>
            <a:pPr>
              <a:buNone/>
            </a:pPr>
            <a:r>
              <a:rPr lang="ru-RU" dirty="0" smtClean="0"/>
              <a:t> ПО ПЕДАГОГИКЕ И ПСИХОЛОГИИ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Терминология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7849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Социализация и нравственное воспитание</a:t>
            </a:r>
          </a:p>
          <a:p>
            <a:endParaRPr lang="ru-RU" dirty="0" smtClean="0"/>
          </a:p>
          <a:p>
            <a:r>
              <a:rPr lang="ru-RU" dirty="0" smtClean="0"/>
              <a:t>Интеллектуальное развитие</a:t>
            </a:r>
          </a:p>
          <a:p>
            <a:endParaRPr lang="ru-RU" dirty="0" smtClean="0"/>
          </a:p>
          <a:p>
            <a:r>
              <a:rPr lang="ru-RU" dirty="0" smtClean="0"/>
              <a:t>Речевое развитие</a:t>
            </a:r>
          </a:p>
          <a:p>
            <a:endParaRPr lang="ru-RU" dirty="0" smtClean="0"/>
          </a:p>
          <a:p>
            <a:r>
              <a:rPr lang="ru-RU" dirty="0" smtClean="0"/>
              <a:t>Развитие психических процессов и личностных качеств</a:t>
            </a:r>
          </a:p>
          <a:p>
            <a:endParaRPr lang="ru-RU" dirty="0" smtClean="0"/>
          </a:p>
          <a:p>
            <a:r>
              <a:rPr lang="ru-RU" dirty="0" smtClean="0"/>
              <a:t>Физическое развитие</a:t>
            </a:r>
          </a:p>
          <a:p>
            <a:endParaRPr lang="ru-RU" dirty="0" smtClean="0"/>
          </a:p>
          <a:p>
            <a:r>
              <a:rPr lang="ru-RU" dirty="0" smtClean="0"/>
              <a:t>Самовыражение и самореализация</a:t>
            </a:r>
          </a:p>
          <a:p>
            <a:endParaRPr lang="ru-RU" dirty="0" smtClean="0"/>
          </a:p>
          <a:p>
            <a:r>
              <a:rPr lang="ru-RU" dirty="0" smtClean="0"/>
              <a:t>Эстетическое воспитание и развитие творческих способностей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Педагогическое значение</a:t>
            </a:r>
            <a:br>
              <a:rPr lang="ru-RU" dirty="0" smtClean="0"/>
            </a:br>
            <a:r>
              <a:rPr lang="ru-RU" dirty="0" smtClean="0"/>
              <a:t>игры-драматизации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Создание условий для проявления детьми игровой активности.</a:t>
            </a:r>
          </a:p>
          <a:p>
            <a:endParaRPr lang="ru-RU" dirty="0" smtClean="0"/>
          </a:p>
          <a:p>
            <a:r>
              <a:rPr lang="ru-RU" dirty="0" smtClean="0"/>
              <a:t>Поощрение инициативы детей при развертывании</a:t>
            </a:r>
          </a:p>
          <a:p>
            <a:r>
              <a:rPr lang="ru-RU" dirty="0" smtClean="0"/>
              <a:t>индивидуальных, парных и коллективных игр.</a:t>
            </a:r>
          </a:p>
          <a:p>
            <a:endParaRPr lang="ru-RU" dirty="0" smtClean="0"/>
          </a:p>
          <a:p>
            <a:r>
              <a:rPr lang="ru-RU" dirty="0" smtClean="0"/>
              <a:t>Оказание детям помощи в приобретении игровых умений, обогащение их игрового опыта</a:t>
            </a:r>
          </a:p>
          <a:p>
            <a:endParaRPr lang="ru-RU" dirty="0" smtClean="0"/>
          </a:p>
          <a:p>
            <a:r>
              <a:rPr lang="ru-RU" dirty="0" smtClean="0"/>
              <a:t>Расширение у детей </a:t>
            </a:r>
          </a:p>
          <a:p>
            <a:r>
              <a:rPr lang="ru-RU" dirty="0" smtClean="0"/>
              <a:t>представлений</a:t>
            </a:r>
          </a:p>
          <a:p>
            <a:r>
              <a:rPr lang="ru-RU" dirty="0" smtClean="0"/>
              <a:t> о предметах, событиях и</a:t>
            </a:r>
          </a:p>
          <a:p>
            <a:r>
              <a:rPr lang="ru-RU" dirty="0" smtClean="0"/>
              <a:t>явлениях окружающего мира.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Роль педагога</a:t>
            </a:r>
            <a:br>
              <a:rPr lang="ru-RU" dirty="0" smtClean="0"/>
            </a:br>
            <a:r>
              <a:rPr lang="ru-RU" dirty="0" smtClean="0"/>
              <a:t>в организации</a:t>
            </a:r>
            <a:endParaRPr lang="ru-RU" dirty="0"/>
          </a:p>
        </p:txBody>
      </p:sp>
      <p:pic>
        <p:nvPicPr>
          <p:cNvPr id="16386" name="Picture 2" descr="C:\Users\Светланка\Desktop\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437112"/>
            <a:ext cx="3071663" cy="2303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Драматизация по сказке «Теремок»</a:t>
            </a:r>
            <a:endParaRPr lang="ru-RU" dirty="0"/>
          </a:p>
        </p:txBody>
      </p:sp>
      <p:pic>
        <p:nvPicPr>
          <p:cNvPr id="7" name="Содержимое 6" descr="теремок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72816"/>
            <a:ext cx="4305088" cy="3824129"/>
          </a:xfrm>
        </p:spPr>
      </p:pic>
      <p:pic>
        <p:nvPicPr>
          <p:cNvPr id="8" name="Содержимое 7" descr="терем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87750" y="1444625"/>
            <a:ext cx="3272681" cy="43635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Драматизация по сказке «Теремок»</a:t>
            </a:r>
            <a:endParaRPr lang="ru-RU" dirty="0"/>
          </a:p>
        </p:txBody>
      </p:sp>
      <p:pic>
        <p:nvPicPr>
          <p:cNvPr id="7" name="Содержимое 6" descr="терем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971600" y="1772816"/>
            <a:ext cx="3312368" cy="4416491"/>
          </a:xfrm>
        </p:spPr>
      </p:pic>
      <p:pic>
        <p:nvPicPr>
          <p:cNvPr id="8" name="Содержимое 7" descr="терем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82028" y="1772816"/>
            <a:ext cx="3294366" cy="439248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Драматизация стихотворения </a:t>
            </a:r>
            <a:r>
              <a:rPr lang="ru-RU" dirty="0" err="1" smtClean="0"/>
              <a:t>С.Капутикян</a:t>
            </a:r>
            <a:r>
              <a:rPr lang="ru-RU" dirty="0" smtClean="0"/>
              <a:t> «Маша обедает»</a:t>
            </a:r>
            <a:endParaRPr lang="ru-RU" dirty="0"/>
          </a:p>
        </p:txBody>
      </p:sp>
      <p:pic>
        <p:nvPicPr>
          <p:cNvPr id="7" name="Содержимое 6" descr="маша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83568" y="1556792"/>
            <a:ext cx="3316362" cy="4421816"/>
          </a:xfrm>
        </p:spPr>
      </p:pic>
      <p:pic>
        <p:nvPicPr>
          <p:cNvPr id="8" name="Содержимое 7" descr="маша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556792"/>
            <a:ext cx="3270479" cy="436063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Драматизация стихотворения </a:t>
            </a:r>
            <a:r>
              <a:rPr lang="ru-RU" dirty="0" err="1" smtClean="0"/>
              <a:t>С.Капутикян</a:t>
            </a:r>
            <a:r>
              <a:rPr lang="ru-RU" dirty="0" smtClean="0"/>
              <a:t> «Маша обедает»</a:t>
            </a:r>
            <a:endParaRPr lang="ru-RU" dirty="0"/>
          </a:p>
        </p:txBody>
      </p:sp>
      <p:pic>
        <p:nvPicPr>
          <p:cNvPr id="7" name="Содержимое 6" descr="маша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1916832"/>
            <a:ext cx="4303631" cy="3553857"/>
          </a:xfrm>
        </p:spPr>
      </p:pic>
      <p:pic>
        <p:nvPicPr>
          <p:cNvPr id="8" name="Содержимое 7" descr="маша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772816"/>
            <a:ext cx="3744416" cy="4357726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75</TotalTime>
  <Words>269</Words>
  <Application>Microsoft Office PowerPoint</Application>
  <PresentationFormat>Экран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Консультация для педагогов «Игры – драматизации как средство формирования социально-коммуникативных навыков у детей  дошкольного возраста» </vt:lpstr>
      <vt:lpstr>Слайд 2</vt:lpstr>
      <vt:lpstr>Терминология </vt:lpstr>
      <vt:lpstr>Педагогическое значение игры-драматизации</vt:lpstr>
      <vt:lpstr>Роль педагога в организации</vt:lpstr>
      <vt:lpstr>Драматизация по сказке «Теремок»</vt:lpstr>
      <vt:lpstr>Драматизация по сказке «Теремок»</vt:lpstr>
      <vt:lpstr>Драматизация стихотворения С.Капутикян «Маша обедает»</vt:lpstr>
      <vt:lpstr>Драматизация стихотворения С.Капутикян «Маша обедает»</vt:lpstr>
      <vt:lpstr>Игра-драматизация песни «Два веселых гуся»</vt:lpstr>
      <vt:lpstr>Игра-драматизация песни «Два веселых гуся»</vt:lpstr>
      <vt:lpstr>Показ сказки «Репка»</vt:lpstr>
      <vt:lpstr>Драматизация по сказке «Репка»</vt:lpstr>
      <vt:lpstr>Драматизация по сказке «Репка»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педагогов «Игры – драматизации как средство формирования социально-коммуникативных навыков у детей  дошкольного возраста»</dc:title>
  <dc:creator>Светланка</dc:creator>
  <cp:lastModifiedBy>Светланка</cp:lastModifiedBy>
  <cp:revision>9</cp:revision>
  <dcterms:created xsi:type="dcterms:W3CDTF">2022-11-21T18:16:18Z</dcterms:created>
  <dcterms:modified xsi:type="dcterms:W3CDTF">2022-11-25T16:58:41Z</dcterms:modified>
</cp:coreProperties>
</file>