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kra" initials="k" lastIdx="1" clrIdx="0">
    <p:extLst>
      <p:ext uri="{19B8F6BF-5375-455C-9EA6-DF929625EA0E}">
        <p15:presenceInfo xmlns="" xmlns:p15="http://schemas.microsoft.com/office/powerpoint/2012/main" userId="kak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9688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505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585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67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1519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4354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223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31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548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259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1560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4E7E5439-E241-4869-96F8-F468F8E8EE6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FB6782C1-525D-4EE3-BA86-EFD3DB471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386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3" Type="http://schemas.openxmlformats.org/officeDocument/2006/relationships/audio" Target="../media/media3.mp3"/><Relationship Id="rId7" Type="http://schemas.microsoft.com/office/2007/relationships/media" Target="../media/media2.m4a"/><Relationship Id="rId2" Type="http://schemas.openxmlformats.org/officeDocument/2006/relationships/audio" Target="../media/media2.m4a"/><Relationship Id="rId1" Type="http://schemas.openxmlformats.org/officeDocument/2006/relationships/audio" Target="../media/media1.m4a"/><Relationship Id="rId6" Type="http://schemas.openxmlformats.org/officeDocument/2006/relationships/image" Target="../media/image7.png"/><Relationship Id="rId5" Type="http://schemas.microsoft.com/office/2007/relationships/media" Target="../media/media1.m4a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5.m4a"/><Relationship Id="rId13" Type="http://schemas.openxmlformats.org/officeDocument/2006/relationships/image" Target="../media/image10.png"/><Relationship Id="rId3" Type="http://schemas.openxmlformats.org/officeDocument/2006/relationships/audio" Target="../media/media6.m4a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audio" Target="../media/media5.m4a"/><Relationship Id="rId16" Type="http://schemas.openxmlformats.org/officeDocument/2006/relationships/image" Target="../media/image11.png"/><Relationship Id="rId1" Type="http://schemas.openxmlformats.org/officeDocument/2006/relationships/audio" Target="../media/media4.m4a"/><Relationship Id="rId6" Type="http://schemas.microsoft.com/office/2007/relationships/media" Target="../media/media4.m4a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4.gif"/><Relationship Id="rId10" Type="http://schemas.microsoft.com/office/2007/relationships/media" Target="../media/media3.mp3"/><Relationship Id="rId4" Type="http://schemas.openxmlformats.org/officeDocument/2006/relationships/audio" Target="../media/media3.mp3"/><Relationship Id="rId9" Type="http://schemas.microsoft.com/office/2007/relationships/media" Target="../media/media6.m4a"/><Relationship Id="rId1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8.m4a"/><Relationship Id="rId13" Type="http://schemas.openxmlformats.org/officeDocument/2006/relationships/image" Target="../media/image13.png"/><Relationship Id="rId3" Type="http://schemas.openxmlformats.org/officeDocument/2006/relationships/audio" Target="../media/media9.m4a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media8.m4a"/><Relationship Id="rId1" Type="http://schemas.openxmlformats.org/officeDocument/2006/relationships/audio" Target="../media/media7.m4a"/><Relationship Id="rId6" Type="http://schemas.microsoft.com/office/2007/relationships/media" Target="../media/media7.m4a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5.png"/><Relationship Id="rId10" Type="http://schemas.microsoft.com/office/2007/relationships/media" Target="../media/media3.mp3"/><Relationship Id="rId4" Type="http://schemas.openxmlformats.org/officeDocument/2006/relationships/audio" Target="../media/media3.mp3"/><Relationship Id="rId9" Type="http://schemas.microsoft.com/office/2007/relationships/media" Target="../media/media9.m4a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11.m4a"/><Relationship Id="rId13" Type="http://schemas.openxmlformats.org/officeDocument/2006/relationships/image" Target="../media/image17.png"/><Relationship Id="rId3" Type="http://schemas.openxmlformats.org/officeDocument/2006/relationships/audio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openxmlformats.org/officeDocument/2006/relationships/audio" Target="../media/media10.m4a"/><Relationship Id="rId6" Type="http://schemas.microsoft.com/office/2007/relationships/media" Target="../media/media10.m4a"/><Relationship Id="rId11" Type="http://schemas.microsoft.com/office/2007/relationships/media" Target="../media/media12.m4a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audio" Target="../media/media12.m4a"/><Relationship Id="rId9" Type="http://schemas.microsoft.com/office/2007/relationships/media" Target="../media/media3.mp3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14.m4a"/><Relationship Id="rId13" Type="http://schemas.openxmlformats.org/officeDocument/2006/relationships/image" Target="../media/image20.jpeg"/><Relationship Id="rId3" Type="http://schemas.openxmlformats.org/officeDocument/2006/relationships/audio" Target="../media/media15.m4a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audio" Target="../media/media14.m4a"/><Relationship Id="rId1" Type="http://schemas.openxmlformats.org/officeDocument/2006/relationships/audio" Target="../media/media13.m4a"/><Relationship Id="rId6" Type="http://schemas.microsoft.com/office/2007/relationships/media" Target="../media/media13.m4a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22.png"/><Relationship Id="rId10" Type="http://schemas.microsoft.com/office/2007/relationships/media" Target="../media/media3.mp3"/><Relationship Id="rId4" Type="http://schemas.openxmlformats.org/officeDocument/2006/relationships/audio" Target="../media/media3.mp3"/><Relationship Id="rId9" Type="http://schemas.microsoft.com/office/2007/relationships/media" Target="../media/media15.m4a"/><Relationship Id="rId1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17.m4a"/><Relationship Id="rId13" Type="http://schemas.openxmlformats.org/officeDocument/2006/relationships/image" Target="../media/image24.png"/><Relationship Id="rId3" Type="http://schemas.openxmlformats.org/officeDocument/2006/relationships/audio" Target="../media/media18.m4a"/><Relationship Id="rId7" Type="http://schemas.openxmlformats.org/officeDocument/2006/relationships/image" Target="../media/image7.png"/><Relationship Id="rId12" Type="http://schemas.openxmlformats.org/officeDocument/2006/relationships/image" Target="../media/image23.jpeg"/><Relationship Id="rId2" Type="http://schemas.openxmlformats.org/officeDocument/2006/relationships/audio" Target="../media/media17.m4a"/><Relationship Id="rId1" Type="http://schemas.openxmlformats.org/officeDocument/2006/relationships/audio" Target="../media/media16.m4a"/><Relationship Id="rId6" Type="http://schemas.microsoft.com/office/2007/relationships/media" Target="../media/media16.m4a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26.png"/><Relationship Id="rId10" Type="http://schemas.microsoft.com/office/2007/relationships/media" Target="../media/media3.mp3"/><Relationship Id="rId4" Type="http://schemas.openxmlformats.org/officeDocument/2006/relationships/audio" Target="../media/media3.mp3"/><Relationship Id="rId9" Type="http://schemas.microsoft.com/office/2007/relationships/media" Target="../media/media18.m4a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3" Type="http://schemas.openxmlformats.org/officeDocument/2006/relationships/audio" Target="../media/media3.mp3"/><Relationship Id="rId7" Type="http://schemas.microsoft.com/office/2007/relationships/media" Target="../media/media20.m4a"/><Relationship Id="rId2" Type="http://schemas.openxmlformats.org/officeDocument/2006/relationships/audio" Target="../media/media20.m4a"/><Relationship Id="rId1" Type="http://schemas.openxmlformats.org/officeDocument/2006/relationships/audio" Target="../media/media19.m4a"/><Relationship Id="rId6" Type="http://schemas.openxmlformats.org/officeDocument/2006/relationships/image" Target="../media/image7.png"/><Relationship Id="rId5" Type="http://schemas.microsoft.com/office/2007/relationships/media" Target="../media/media19.m4a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2FE3A7B-DDFF-4F81-8AAE-11D96D138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9825ADD-F95C-4747-9B41-5DB21C28E6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3467" y="643467"/>
            <a:ext cx="10905065" cy="5571066"/>
          </a:xfrm>
          <a:prstGeom prst="rect">
            <a:avLst/>
          </a:prstGeom>
          <a:noFill/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86791A8E-B2BA-467D-BB87-8CFBFB13AF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23900" y="726948"/>
            <a:ext cx="10744200" cy="5404104"/>
          </a:xfrm>
          <a:prstGeom prst="rect">
            <a:avLst/>
          </a:prstGeom>
          <a:noFill/>
          <a:ln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0FF85BC-27B2-4E6B-8221-DA26B1725EB3}"/>
              </a:ext>
            </a:extLst>
          </p:cNvPr>
          <p:cNvSpPr txBox="1"/>
          <p:nvPr/>
        </p:nvSpPr>
        <p:spPr>
          <a:xfrm>
            <a:off x="1308295" y="1540241"/>
            <a:ext cx="9607160" cy="15846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spc="-12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Интерактивная</a:t>
            </a:r>
            <a:r>
              <a:rPr lang="en-US" sz="60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60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игра</a:t>
            </a:r>
            <a:r>
              <a:rPr lang="en-US" sz="60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endParaRPr lang="ru-RU" sz="6000" spc="-12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«</a:t>
            </a:r>
            <a:r>
              <a:rPr lang="en-US" sz="6000" spc="-12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Россия</a:t>
            </a:r>
            <a:r>
              <a:rPr lang="en-US" sz="60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6000" spc="-12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Родина</a:t>
            </a:r>
            <a:r>
              <a:rPr lang="en-US" sz="60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spc="-12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моя</a:t>
            </a:r>
            <a:r>
              <a:rPr lang="en-US" sz="6000" spc="-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!»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AC7CFA1-486D-4BBB-91E9-AFFA9F89DB60}"/>
              </a:ext>
            </a:extLst>
          </p:cNvPr>
          <p:cNvSpPr txBox="1"/>
          <p:nvPr/>
        </p:nvSpPr>
        <p:spPr>
          <a:xfrm>
            <a:off x="1308295" y="810429"/>
            <a:ext cx="9861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53A5722-D163-48D0-8720-3C650755AFD3}"/>
              </a:ext>
            </a:extLst>
          </p:cNvPr>
          <p:cNvSpPr txBox="1"/>
          <p:nvPr/>
        </p:nvSpPr>
        <p:spPr>
          <a:xfrm>
            <a:off x="6095999" y="3644348"/>
            <a:ext cx="5372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800" dirty="0"/>
          </a:p>
        </p:txBody>
      </p:sp>
      <p:pic>
        <p:nvPicPr>
          <p:cNvPr id="8" name="Рисунок 7" descr="Изображение выглядит как приро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34ED47A-D9FA-4052-93DA-25FB2A82E2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6788" y="3263396"/>
            <a:ext cx="5120641" cy="2836957"/>
          </a:xfrm>
          <a:prstGeom prst="rect">
            <a:avLst/>
          </a:prstGeom>
        </p:spPr>
      </p:pic>
      <p:pic>
        <p:nvPicPr>
          <p:cNvPr id="10" name="Рисунок 9" descr="Изображение выглядит как дере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88F2D67E-12FB-460F-8B72-720788C489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2273" y="889900"/>
            <a:ext cx="1753225" cy="2762483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7D5FD24-E1DA-4678-84E8-DAF6DBEDC5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641" y="833459"/>
            <a:ext cx="1881874" cy="2061429"/>
          </a:xfrm>
          <a:prstGeom prst="rect">
            <a:avLst/>
          </a:prstGeom>
        </p:spPr>
      </p:pic>
      <p:pic>
        <p:nvPicPr>
          <p:cNvPr id="14" name="Picture 4" descr="https://avatars.mds.yandex.net/get-pdb/904462/72fb29f8-8a8d-4f49-8f34-0ac6bd47a36b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01534" y="4193177"/>
            <a:ext cx="2702340" cy="1836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6" descr="https://avatars.mds.yandex.net/get-pdb/2938025/d0e2035a-e786-47f1-b208-c2e5099f6a42/s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2959" y="4153990"/>
            <a:ext cx="2945674" cy="1841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21033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неп2">
            <a:hlinkClick r:id="" action="ppaction://media"/>
            <a:extLst>
              <a:ext uri="{FF2B5EF4-FFF2-40B4-BE49-F238E27FC236}">
                <a16:creationId xmlns="" xmlns:a16="http://schemas.microsoft.com/office/drawing/2014/main" id="{ACE53ED3-8DCE-4975-866B-CB0E5C6BBD3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669774" y="4702117"/>
            <a:ext cx="609600" cy="609600"/>
          </a:xfrm>
          <a:prstGeom prst="rect">
            <a:avLst/>
          </a:prstGeom>
        </p:spPr>
      </p:pic>
      <p:pic>
        <p:nvPicPr>
          <p:cNvPr id="5" name="неп">
            <a:hlinkClick r:id="" action="ppaction://media"/>
            <a:extLst>
              <a:ext uri="{FF2B5EF4-FFF2-40B4-BE49-F238E27FC236}">
                <a16:creationId xmlns="" xmlns:a16="http://schemas.microsoft.com/office/drawing/2014/main" id="{596BDF55-63E1-4BA5-81E1-5767F4689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669774" y="3665807"/>
            <a:ext cx="609600" cy="609600"/>
          </a:xfrm>
          <a:prstGeom prst="rect">
            <a:avLst/>
          </a:prstGeom>
        </p:spPr>
      </p:pic>
      <p:pic>
        <p:nvPicPr>
          <p:cNvPr id="4" name="ап">
            <a:hlinkClick r:id="" action="ppaction://media"/>
            <a:extLst>
              <a:ext uri="{FF2B5EF4-FFF2-40B4-BE49-F238E27FC236}">
                <a16:creationId xmlns="" xmlns:a16="http://schemas.microsoft.com/office/drawing/2014/main" id="{9E865A48-EDE2-4917-B440-0926AC29F2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934817" y="2166416"/>
            <a:ext cx="609600" cy="609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22B6694-C604-487B-AFF6-2A81079E30F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632" y="1306913"/>
            <a:ext cx="3694595" cy="50714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73A22D2-32BB-45B5-8317-2B361C762654}"/>
              </a:ext>
            </a:extLst>
          </p:cNvPr>
          <p:cNvSpPr txBox="1"/>
          <p:nvPr/>
        </p:nvSpPr>
        <p:spPr>
          <a:xfrm>
            <a:off x="344557" y="351692"/>
            <a:ext cx="11847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</a:rPr>
              <a:t>Мы живем в стране с красивым названием Россия.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ECF7C06-3293-4DF4-B6B8-721F167A7A9D}"/>
              </a:ext>
            </a:extLst>
          </p:cNvPr>
          <p:cNvSpPr txBox="1"/>
          <p:nvPr/>
        </p:nvSpPr>
        <p:spPr>
          <a:xfrm>
            <a:off x="6446235" y="2166994"/>
            <a:ext cx="5353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>
                <a:solidFill>
                  <a:schemeClr val="bg1"/>
                </a:solidFill>
              </a:rPr>
              <a:t>А как называются жители нашей страны?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315B38D-E2ED-49A1-BCF7-F7040AEDEFFC}"/>
              </a:ext>
            </a:extLst>
          </p:cNvPr>
          <p:cNvSpPr txBox="1"/>
          <p:nvPr/>
        </p:nvSpPr>
        <p:spPr>
          <a:xfrm>
            <a:off x="5989983" y="3415748"/>
            <a:ext cx="426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1. Русичи</a:t>
            </a:r>
          </a:p>
          <a:p>
            <a:endParaRPr lang="ru-RU" sz="4000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1B367-5332-48A5-845A-386682510764}"/>
              </a:ext>
            </a:extLst>
          </p:cNvPr>
          <p:cNvSpPr txBox="1"/>
          <p:nvPr/>
        </p:nvSpPr>
        <p:spPr>
          <a:xfrm>
            <a:off x="5989983" y="4077467"/>
            <a:ext cx="27034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2. Россияне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3E184DD-59A0-4E65-9C46-6CAA8CE35A0A}"/>
              </a:ext>
            </a:extLst>
          </p:cNvPr>
          <p:cNvSpPr txBox="1"/>
          <p:nvPr/>
        </p:nvSpPr>
        <p:spPr>
          <a:xfrm>
            <a:off x="5989983" y="4740937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3. Славяне</a:t>
            </a:r>
          </a:p>
        </p:txBody>
      </p:sp>
    </p:spTree>
    <p:extLst>
      <p:ext uri="{BB962C8B-B14F-4D97-AF65-F5344CB8AC3E}">
        <p14:creationId xmlns="" xmlns:p14="http://schemas.microsoft.com/office/powerpoint/2010/main" val="153658575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1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н2">
            <a:hlinkClick r:id="" action="ppaction://media"/>
            <a:extLst>
              <a:ext uri="{FF2B5EF4-FFF2-40B4-BE49-F238E27FC236}">
                <a16:creationId xmlns="" xmlns:a16="http://schemas.microsoft.com/office/drawing/2014/main" id="{E261683B-D0F9-4DED-8BB7-2DD5BC5098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444424" y="4399476"/>
            <a:ext cx="609600" cy="609600"/>
          </a:xfrm>
          <a:prstGeom prst="rect">
            <a:avLst/>
          </a:prstGeom>
        </p:spPr>
      </p:pic>
      <p:pic>
        <p:nvPicPr>
          <p:cNvPr id="33" name="н4">
            <a:hlinkClick r:id="" action="ppaction://media"/>
            <a:extLst>
              <a:ext uri="{FF2B5EF4-FFF2-40B4-BE49-F238E27FC236}">
                <a16:creationId xmlns="" xmlns:a16="http://schemas.microsoft.com/office/drawing/2014/main" id="{F277D102-8328-4C96-9B7D-DC48517B1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15485" y="4427543"/>
            <a:ext cx="609600" cy="609600"/>
          </a:xfrm>
          <a:prstGeom prst="rect">
            <a:avLst/>
          </a:prstGeom>
        </p:spPr>
      </p:pic>
      <p:pic>
        <p:nvPicPr>
          <p:cNvPr id="36" name="н1">
            <a:hlinkClick r:id="" action="ppaction://media"/>
            <a:extLst>
              <a:ext uri="{FF2B5EF4-FFF2-40B4-BE49-F238E27FC236}">
                <a16:creationId xmlns="" xmlns:a16="http://schemas.microsoft.com/office/drawing/2014/main" id="{128478CA-58E4-464C-8F7B-5A6EF33F1EA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71596" y="3757091"/>
            <a:ext cx="609600" cy="609600"/>
          </a:xfrm>
          <a:prstGeom prst="rect">
            <a:avLst/>
          </a:prstGeom>
        </p:spPr>
      </p:pic>
      <p:pic>
        <p:nvPicPr>
          <p:cNvPr id="28" name="а5">
            <a:hlinkClick r:id="" action="ppaction://media"/>
            <a:extLst>
              <a:ext uri="{FF2B5EF4-FFF2-40B4-BE49-F238E27FC236}">
                <a16:creationId xmlns="" xmlns:a16="http://schemas.microsoft.com/office/drawing/2014/main" id="{809A5F07-69B0-4FA5-A2EB-92B5D93D4E2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="" xmlns:p14="http://schemas.microsoft.com/office/powerpoint/2010/main" r:embed="rId10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25958" y="2014424"/>
            <a:ext cx="609600" cy="60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9EFCE6-8F54-4081-AAAA-088ECFF74B6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67" y="1387408"/>
            <a:ext cx="3694595" cy="507140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6DA7DEBB-B38B-44F3-97FC-9B68BD0D634B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8399" y="1525272"/>
            <a:ext cx="1880230" cy="2436583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420F658E-733F-48B2-B0E2-679D722919C0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00973" y="1637335"/>
            <a:ext cx="1880230" cy="2212455"/>
          </a:xfrm>
          <a:prstGeom prst="rect">
            <a:avLst/>
          </a:prstGeom>
        </p:spPr>
      </p:pic>
      <p:pic>
        <p:nvPicPr>
          <p:cNvPr id="48" name="Рисунок 47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7D5FD24-E1DA-4678-84E8-DAF6DBEDC5B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440" y="4177549"/>
            <a:ext cx="2109120" cy="2310357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="" xmlns:a16="http://schemas.microsoft.com/office/drawing/2014/main" id="{D0EB23EF-0650-4BC2-A3D0-9F0DB10961CB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3774" y="4114435"/>
            <a:ext cx="2056480" cy="23734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24818" y="2370208"/>
            <a:ext cx="791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1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26219" y="2370207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49862" y="5026049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3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71043" y="5012260"/>
            <a:ext cx="46519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4</a:t>
            </a:r>
          </a:p>
          <a:p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Найдите герб Российской Федерации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8845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5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53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11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5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н3">
            <a:hlinkClick r:id="" action="ppaction://media"/>
            <a:extLst>
              <a:ext uri="{FF2B5EF4-FFF2-40B4-BE49-F238E27FC236}">
                <a16:creationId xmlns="" xmlns:a16="http://schemas.microsoft.com/office/drawing/2014/main" id="{87A0046C-449D-4770-83BC-11497251178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82287" y="4387275"/>
            <a:ext cx="609600" cy="609600"/>
          </a:xfrm>
          <a:prstGeom prst="rect">
            <a:avLst/>
          </a:prstGeom>
        </p:spPr>
      </p:pic>
      <p:pic>
        <p:nvPicPr>
          <p:cNvPr id="5" name="н1">
            <a:hlinkClick r:id="" action="ppaction://media"/>
            <a:extLst>
              <a:ext uri="{FF2B5EF4-FFF2-40B4-BE49-F238E27FC236}">
                <a16:creationId xmlns="" xmlns:a16="http://schemas.microsoft.com/office/drawing/2014/main" id="{515EC0CE-BA23-4187-83B5-5500B57733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575462" y="3777675"/>
            <a:ext cx="609600" cy="609600"/>
          </a:xfrm>
          <a:prstGeom prst="rect">
            <a:avLst/>
          </a:prstGeom>
        </p:spPr>
      </p:pic>
      <p:pic>
        <p:nvPicPr>
          <p:cNvPr id="6" name="н2">
            <a:hlinkClick r:id="" action="ppaction://media"/>
            <a:extLst>
              <a:ext uri="{FF2B5EF4-FFF2-40B4-BE49-F238E27FC236}">
                <a16:creationId xmlns="" xmlns:a16="http://schemas.microsoft.com/office/drawing/2014/main" id="{5C80A0BD-B731-4B70-A2FA-A25E474DD63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89112" y="3816864"/>
            <a:ext cx="609600" cy="609600"/>
          </a:xfrm>
          <a:prstGeom prst="rect">
            <a:avLst/>
          </a:prstGeom>
        </p:spPr>
      </p:pic>
      <p:pic>
        <p:nvPicPr>
          <p:cNvPr id="8" name="а1">
            <a:hlinkClick r:id="" action="ppaction://media"/>
            <a:extLst>
              <a:ext uri="{FF2B5EF4-FFF2-40B4-BE49-F238E27FC236}">
                <a16:creationId xmlns="" xmlns:a16="http://schemas.microsoft.com/office/drawing/2014/main" id="{0D1BC6EC-6CF6-48DF-A192-9980DEDC4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="" xmlns:p14="http://schemas.microsoft.com/office/powerpoint/2010/main" r:embed="rId10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517362" y="2288462"/>
            <a:ext cx="609599" cy="6096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A67786B-0D68-41E9-9EE2-CD2DD660F8E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62" y="1399678"/>
            <a:ext cx="3694595" cy="50714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0F425E1-6AE3-4258-BC16-BFD12F6E809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900" y="2077333"/>
            <a:ext cx="2451652" cy="16407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4530EEF-0399-44B6-A164-7F256028BF3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7250" y="2078004"/>
            <a:ext cx="2466975" cy="16407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236F8BD-60AB-44CC-A0D5-B8DEFF39480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900" y="4692075"/>
            <a:ext cx="2451652" cy="14403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76FE68F-FC9B-4267-97D3-B667DB45D9F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7250" y="4692075"/>
            <a:ext cx="2466975" cy="14403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35314" y="2513005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432359" y="2513005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62932" y="5078921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432359" y="4996875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4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5215" y="0"/>
            <a:ext cx="111656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Найдите флаг Российской Федерации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4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1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н3">
            <a:hlinkClick r:id="" action="ppaction://media"/>
            <a:extLst>
              <a:ext uri="{FF2B5EF4-FFF2-40B4-BE49-F238E27FC236}">
                <a16:creationId xmlns="" xmlns:a16="http://schemas.microsoft.com/office/drawing/2014/main" id="{7258B9EC-16D5-4A43-88BF-B8A9E3786F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535342" y="4162525"/>
            <a:ext cx="609600" cy="609600"/>
          </a:xfrm>
          <a:prstGeom prst="rect">
            <a:avLst/>
          </a:prstGeom>
        </p:spPr>
      </p:pic>
      <p:pic>
        <p:nvPicPr>
          <p:cNvPr id="10" name="н1">
            <a:hlinkClick r:id="" action="ppaction://media"/>
            <a:extLst>
              <a:ext uri="{FF2B5EF4-FFF2-40B4-BE49-F238E27FC236}">
                <a16:creationId xmlns="" xmlns:a16="http://schemas.microsoft.com/office/drawing/2014/main" id="{B470F496-F466-4DAB-A82B-3693C734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62402" y="4162525"/>
            <a:ext cx="609600" cy="609600"/>
          </a:xfrm>
          <a:prstGeom prst="rect">
            <a:avLst/>
          </a:prstGeom>
        </p:spPr>
      </p:pic>
      <p:pic>
        <p:nvPicPr>
          <p:cNvPr id="9" name="а1">
            <a:hlinkClick r:id="" action="ppaction://media"/>
            <a:extLst>
              <a:ext uri="{FF2B5EF4-FFF2-40B4-BE49-F238E27FC236}">
                <a16:creationId xmlns="" xmlns:a16="http://schemas.microsoft.com/office/drawing/2014/main" id="{22B06F4C-8254-4B43-83B1-9988878B591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558764" y="2301198"/>
            <a:ext cx="609600" cy="609600"/>
          </a:xfrm>
          <a:prstGeom prst="rect">
            <a:avLst/>
          </a:prstGeom>
        </p:spPr>
      </p:pic>
      <p:pic>
        <p:nvPicPr>
          <p:cNvPr id="6" name="Рисунок 5" descr="Изображение выглядит как дерево, расте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DE0E4BEB-18EF-43F0-96A7-2443307161B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9638" y="1224756"/>
            <a:ext cx="2232006" cy="2762483"/>
          </a:xfrm>
          <a:prstGeom prst="rect">
            <a:avLst/>
          </a:prstGeom>
        </p:spPr>
      </p:pic>
      <p:pic>
        <p:nvPicPr>
          <p:cNvPr id="7" name="н2">
            <a:hlinkClick r:id="" action="ppaction://media"/>
            <a:extLst>
              <a:ext uri="{FF2B5EF4-FFF2-40B4-BE49-F238E27FC236}">
                <a16:creationId xmlns="" xmlns:a16="http://schemas.microsoft.com/office/drawing/2014/main" id="{FE263190-C692-4E42-9E5F-33F2FAB90A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="" xmlns:p14="http://schemas.microsoft.com/office/powerpoint/2010/main" r:embed="rId1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30542" y="4898676"/>
            <a:ext cx="609600" cy="609600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дере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88F2D67E-12FB-460F-8B72-720788C489F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5621" y="1242597"/>
            <a:ext cx="1753225" cy="276248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F89994C-25C9-422D-8F62-6BFDCCC1C9D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1353" y="4189887"/>
            <a:ext cx="2500291" cy="2500291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дерево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206B3D9B-EFC7-4BD1-BA70-E069240E886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0689" y="4307157"/>
            <a:ext cx="2001037" cy="21516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857A301-67E9-43B7-A219-B75C60C9F93F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67" y="1387408"/>
            <a:ext cx="3694595" cy="50714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74119" y="2239117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chemeClr val="bg1"/>
                </a:solidFill>
              </a:rPr>
              <a:t>1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60007" y="2221276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86161" y="4998262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smtClean="0">
                <a:solidFill>
                  <a:schemeClr val="bg1"/>
                </a:solidFill>
              </a:rPr>
              <a:t>3</a:t>
            </a:r>
            <a:endParaRPr lang="ru-RU" sz="4400" b="1" dirty="0" smtClean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60007" y="4998261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4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067" y="0"/>
            <a:ext cx="116967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Какое дерево принято считать </a:t>
            </a:r>
            <a:endParaRPr lang="ru-RU" sz="4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символом </a:t>
            </a:r>
            <a:r>
              <a:rPr lang="ru-RU" sz="4800" b="1" dirty="0" smtClean="0">
                <a:solidFill>
                  <a:schemeClr val="bg1"/>
                </a:solidFill>
              </a:rPr>
              <a:t>России?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314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1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2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н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71837" y="4605190"/>
            <a:ext cx="609600" cy="609600"/>
          </a:xfrm>
          <a:prstGeom prst="rect">
            <a:avLst/>
          </a:prstGeom>
        </p:spPr>
      </p:pic>
      <p:pic>
        <p:nvPicPr>
          <p:cNvPr id="14" name="н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765442" y="3721788"/>
            <a:ext cx="609600" cy="609600"/>
          </a:xfrm>
          <a:prstGeom prst="rect">
            <a:avLst/>
          </a:prstGeom>
        </p:spPr>
      </p:pic>
      <p:pic>
        <p:nvPicPr>
          <p:cNvPr id="16" name="н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12747" y="3721788"/>
            <a:ext cx="609600" cy="609600"/>
          </a:xfrm>
          <a:prstGeom prst="rect">
            <a:avLst/>
          </a:prstGeom>
        </p:spPr>
      </p:pic>
      <p:pic>
        <p:nvPicPr>
          <p:cNvPr id="15" name="а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="" xmlns:p14="http://schemas.microsoft.com/office/powerpoint/2010/main" r:embed="rId10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445615" y="2625725"/>
            <a:ext cx="609600" cy="60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857A301-67E9-43B7-A219-B75C60C9F93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67" y="1387408"/>
            <a:ext cx="3694595" cy="5071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891281" y="2097886"/>
            <a:ext cx="2737835" cy="182522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425430" y="2157490"/>
            <a:ext cx="2599327" cy="17545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911634" y="4325918"/>
            <a:ext cx="2756263" cy="183975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451669" y="4402184"/>
            <a:ext cx="2563570" cy="17634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5662" y="2705474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355879" y="2705474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5662" y="5000708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3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55879" y="5000707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4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4747" y="261258"/>
            <a:ext cx="10539574" cy="111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Найдите флаг города Губкин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16307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1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5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25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н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14509" y="4583576"/>
            <a:ext cx="609600" cy="609600"/>
          </a:xfrm>
          <a:prstGeom prst="rect">
            <a:avLst/>
          </a:prstGeom>
        </p:spPr>
      </p:pic>
      <p:pic>
        <p:nvPicPr>
          <p:cNvPr id="11" name="н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744871" y="3618309"/>
            <a:ext cx="609600" cy="609600"/>
          </a:xfrm>
          <a:prstGeom prst="rect">
            <a:avLst/>
          </a:prstGeom>
        </p:spPr>
      </p:pic>
      <p:pic>
        <p:nvPicPr>
          <p:cNvPr id="12" name="н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9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915716" y="3618309"/>
            <a:ext cx="609600" cy="609600"/>
          </a:xfrm>
          <a:prstGeom prst="rect">
            <a:avLst/>
          </a:prstGeom>
        </p:spPr>
      </p:pic>
      <p:pic>
        <p:nvPicPr>
          <p:cNvPr id="13" name="а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="" xmlns:p14="http://schemas.microsoft.com/office/powerpoint/2010/main" r:embed="rId10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602073" y="2332264"/>
            <a:ext cx="609600" cy="60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857A301-67E9-43B7-A219-B75C60C9F93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67" y="1387408"/>
            <a:ext cx="3694595" cy="5071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7411" y="4463456"/>
            <a:ext cx="1814981" cy="22365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897" y="1456050"/>
            <a:ext cx="1518263" cy="25863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666" y="4498764"/>
            <a:ext cx="3197174" cy="22012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806" y="1747811"/>
            <a:ext cx="2035192" cy="229458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108666" y="2364500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071051" y="2332264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59116" y="5146480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071051" y="5146481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4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007" y="146931"/>
            <a:ext cx="11116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Найдите герб города Губкин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84746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1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2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н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711325" y="3841750"/>
            <a:ext cx="609600" cy="609600"/>
          </a:xfrm>
          <a:prstGeom prst="rect">
            <a:avLst/>
          </a:prstGeom>
        </p:spPr>
      </p:pic>
      <p:pic>
        <p:nvPicPr>
          <p:cNvPr id="11" name="н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7795" y="3811657"/>
            <a:ext cx="609600" cy="609600"/>
          </a:xfrm>
          <a:prstGeom prst="rect">
            <a:avLst/>
          </a:prstGeom>
        </p:spPr>
      </p:pic>
      <p:pic>
        <p:nvPicPr>
          <p:cNvPr id="12" name="а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707061" y="2517694"/>
            <a:ext cx="609600" cy="60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857A301-67E9-43B7-A219-B75C60C9F93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27" y="1500161"/>
            <a:ext cx="3694595" cy="50714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817" y="156754"/>
            <a:ext cx="120221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Как называются жители города Губкин? 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3783" y="2517694"/>
            <a:ext cx="3788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1. Губкины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73783" y="3276778"/>
            <a:ext cx="3226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2</a:t>
            </a:r>
            <a:r>
              <a:rPr lang="ru-RU" sz="5400" b="1" dirty="0" smtClean="0">
                <a:solidFill>
                  <a:schemeClr val="bg1"/>
                </a:solidFill>
              </a:rPr>
              <a:t>. </a:t>
            </a:r>
            <a:r>
              <a:rPr lang="ru-RU" sz="5400" b="1" dirty="0" err="1" smtClean="0">
                <a:solidFill>
                  <a:schemeClr val="bg1"/>
                </a:solidFill>
              </a:rPr>
              <a:t>Губины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73784" y="4035862"/>
            <a:ext cx="36314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3. </a:t>
            </a:r>
            <a:r>
              <a:rPr lang="ru-RU" sz="5400" b="1" dirty="0" err="1" smtClean="0">
                <a:solidFill>
                  <a:schemeClr val="bg1"/>
                </a:solidFill>
              </a:rPr>
              <a:t>Губкинцы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4690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1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2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863" y="1318397"/>
            <a:ext cx="4163832" cy="41256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2366" y="182879"/>
            <a:ext cx="38823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Отлично!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92731" y="5475684"/>
            <a:ext cx="45066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</a:rPr>
              <a:t>Молодцы!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1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95</Words>
  <Application>Microsoft Office PowerPoint</Application>
  <PresentationFormat>Произвольный</PresentationFormat>
  <Paragraphs>39</Paragraphs>
  <Slides>9</Slides>
  <Notes>0</Notes>
  <HiddenSlides>0</HiddenSlides>
  <MMClips>26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Метрополия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kakra</dc:creator>
  <cp:lastModifiedBy>Люба</cp:lastModifiedBy>
  <cp:revision>50</cp:revision>
  <dcterms:created xsi:type="dcterms:W3CDTF">2019-05-26T19:06:26Z</dcterms:created>
  <dcterms:modified xsi:type="dcterms:W3CDTF">2021-02-11T19:58:00Z</dcterms:modified>
</cp:coreProperties>
</file>