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54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781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20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120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74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795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562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679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20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12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19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491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86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282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78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14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98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ACAA0A-03D5-4178-9A1E-85A152269465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10EE3A9-2761-4260-8665-05472A752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5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1937" y="1871131"/>
            <a:ext cx="7796463" cy="1515533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Дидактическая игра </a:t>
            </a:r>
            <a:r>
              <a:rPr lang="ru-RU" sz="4800" b="1" dirty="0" smtClean="0">
                <a:solidFill>
                  <a:srgbClr val="00B050"/>
                </a:solidFill>
              </a:rPr>
              <a:t>«Подбери узор матрешке»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Цель: </a:t>
            </a:r>
            <a:r>
              <a:rPr lang="ru-RU" b="1" dirty="0" smtClean="0">
                <a:solidFill>
                  <a:srgbClr val="002060"/>
                </a:solidFill>
              </a:rPr>
              <a:t>формировать умение подбирать узор для матрешки, соотносить фрагмент картинки с целостным образом. Развивать логическое мышление.</a:t>
            </a:r>
          </a:p>
          <a:p>
            <a:pPr algn="r"/>
            <a:r>
              <a:rPr lang="ru-RU" b="1" dirty="0" smtClean="0">
                <a:solidFill>
                  <a:srgbClr val="FF0000"/>
                </a:solidFill>
              </a:rPr>
              <a:t>Воспитатель: </a:t>
            </a:r>
            <a:r>
              <a:rPr lang="ru-RU" b="1" dirty="0" err="1" smtClean="0">
                <a:solidFill>
                  <a:srgbClr val="002060"/>
                </a:solidFill>
              </a:rPr>
              <a:t>Костеева</a:t>
            </a:r>
            <a:r>
              <a:rPr lang="ru-RU" b="1" dirty="0" smtClean="0">
                <a:solidFill>
                  <a:srgbClr val="002060"/>
                </a:solidFill>
              </a:rPr>
              <a:t> А.В.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0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99606" y="198000"/>
            <a:ext cx="5523678" cy="64800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584" y="324000"/>
            <a:ext cx="4059369" cy="6300000"/>
          </a:xfrm>
          <a:prstGeom prst="roundRect">
            <a:avLst/>
          </a:prstGeom>
          <a:ln w="57150">
            <a:noFill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3765572" y="561555"/>
            <a:ext cx="1800000" cy="1800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9446" y="4539997"/>
            <a:ext cx="1728000" cy="1728000"/>
          </a:xfrm>
          <a:custGeom>
            <a:avLst/>
            <a:gdLst>
              <a:gd name="connsiteX0" fmla="*/ 286090 w 1925052"/>
              <a:gd name="connsiteY0" fmla="*/ 0 h 1716506"/>
              <a:gd name="connsiteX1" fmla="*/ 1638962 w 1925052"/>
              <a:gd name="connsiteY1" fmla="*/ 0 h 1716506"/>
              <a:gd name="connsiteX2" fmla="*/ 1925052 w 1925052"/>
              <a:gd name="connsiteY2" fmla="*/ 286090 h 1716506"/>
              <a:gd name="connsiteX3" fmla="*/ 1925052 w 1925052"/>
              <a:gd name="connsiteY3" fmla="*/ 1430416 h 1716506"/>
              <a:gd name="connsiteX4" fmla="*/ 1638962 w 1925052"/>
              <a:gd name="connsiteY4" fmla="*/ 1716506 h 1716506"/>
              <a:gd name="connsiteX5" fmla="*/ 286090 w 1925052"/>
              <a:gd name="connsiteY5" fmla="*/ 1716506 h 1716506"/>
              <a:gd name="connsiteX6" fmla="*/ 0 w 1925052"/>
              <a:gd name="connsiteY6" fmla="*/ 1430416 h 1716506"/>
              <a:gd name="connsiteX7" fmla="*/ 0 w 1925052"/>
              <a:gd name="connsiteY7" fmla="*/ 286090 h 1716506"/>
              <a:gd name="connsiteX8" fmla="*/ 286090 w 1925052"/>
              <a:gd name="connsiteY8" fmla="*/ 0 h 171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25052" h="1716506">
                <a:moveTo>
                  <a:pt x="286090" y="0"/>
                </a:moveTo>
                <a:lnTo>
                  <a:pt x="1638962" y="0"/>
                </a:lnTo>
                <a:cubicBezTo>
                  <a:pt x="1796965" y="0"/>
                  <a:pt x="1925052" y="128087"/>
                  <a:pt x="1925052" y="286090"/>
                </a:cubicBezTo>
                <a:lnTo>
                  <a:pt x="1925052" y="1430416"/>
                </a:lnTo>
                <a:cubicBezTo>
                  <a:pt x="1925052" y="1588419"/>
                  <a:pt x="1796965" y="1716506"/>
                  <a:pt x="1638962" y="1716506"/>
                </a:cubicBezTo>
                <a:lnTo>
                  <a:pt x="286090" y="1716506"/>
                </a:lnTo>
                <a:cubicBezTo>
                  <a:pt x="128087" y="1716506"/>
                  <a:pt x="0" y="1588419"/>
                  <a:pt x="0" y="1430416"/>
                </a:cubicBezTo>
                <a:lnTo>
                  <a:pt x="0" y="286090"/>
                </a:lnTo>
                <a:cubicBezTo>
                  <a:pt x="0" y="128087"/>
                  <a:pt x="128087" y="0"/>
                  <a:pt x="286090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24" name="Рисунок 23"/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2365" y="2610000"/>
            <a:ext cx="1728000" cy="1728000"/>
          </a:xfrm>
          <a:custGeom>
            <a:avLst/>
            <a:gdLst>
              <a:gd name="connsiteX0" fmla="*/ 357449 w 2147481"/>
              <a:gd name="connsiteY0" fmla="*/ 0 h 2144654"/>
              <a:gd name="connsiteX1" fmla="*/ 1790032 w 2147481"/>
              <a:gd name="connsiteY1" fmla="*/ 0 h 2144654"/>
              <a:gd name="connsiteX2" fmla="*/ 2147481 w 2147481"/>
              <a:gd name="connsiteY2" fmla="*/ 357449 h 2144654"/>
              <a:gd name="connsiteX3" fmla="*/ 2147481 w 2147481"/>
              <a:gd name="connsiteY3" fmla="*/ 1787205 h 2144654"/>
              <a:gd name="connsiteX4" fmla="*/ 1790032 w 2147481"/>
              <a:gd name="connsiteY4" fmla="*/ 2144654 h 2144654"/>
              <a:gd name="connsiteX5" fmla="*/ 357449 w 2147481"/>
              <a:gd name="connsiteY5" fmla="*/ 2144654 h 2144654"/>
              <a:gd name="connsiteX6" fmla="*/ 0 w 2147481"/>
              <a:gd name="connsiteY6" fmla="*/ 1787205 h 2144654"/>
              <a:gd name="connsiteX7" fmla="*/ 0 w 2147481"/>
              <a:gd name="connsiteY7" fmla="*/ 357449 h 2144654"/>
              <a:gd name="connsiteX8" fmla="*/ 357449 w 2147481"/>
              <a:gd name="connsiteY8" fmla="*/ 0 h 214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481" h="2144654">
                <a:moveTo>
                  <a:pt x="357449" y="0"/>
                </a:moveTo>
                <a:lnTo>
                  <a:pt x="1790032" y="0"/>
                </a:lnTo>
                <a:cubicBezTo>
                  <a:pt x="1987446" y="0"/>
                  <a:pt x="2147481" y="160035"/>
                  <a:pt x="2147481" y="357449"/>
                </a:cubicBezTo>
                <a:lnTo>
                  <a:pt x="2147481" y="1787205"/>
                </a:lnTo>
                <a:cubicBezTo>
                  <a:pt x="2147481" y="1984619"/>
                  <a:pt x="1987446" y="2144654"/>
                  <a:pt x="1790032" y="2144654"/>
                </a:cubicBezTo>
                <a:lnTo>
                  <a:pt x="357449" y="2144654"/>
                </a:lnTo>
                <a:cubicBezTo>
                  <a:pt x="160035" y="2144654"/>
                  <a:pt x="0" y="1984619"/>
                  <a:pt x="0" y="1787205"/>
                </a:cubicBezTo>
                <a:lnTo>
                  <a:pt x="0" y="357449"/>
                </a:lnTo>
                <a:cubicBezTo>
                  <a:pt x="0" y="160035"/>
                  <a:pt x="160035" y="0"/>
                  <a:pt x="357449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19" name="Рисунок 18"/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49446" y="561555"/>
            <a:ext cx="1800000" cy="1800000"/>
          </a:xfrm>
          <a:custGeom>
            <a:avLst/>
            <a:gdLst>
              <a:gd name="connsiteX0" fmla="*/ 190073 w 1152525"/>
              <a:gd name="connsiteY0" fmla="*/ 0 h 1140413"/>
              <a:gd name="connsiteX1" fmla="*/ 962452 w 1152525"/>
              <a:gd name="connsiteY1" fmla="*/ 0 h 1140413"/>
              <a:gd name="connsiteX2" fmla="*/ 1152525 w 1152525"/>
              <a:gd name="connsiteY2" fmla="*/ 190073 h 1140413"/>
              <a:gd name="connsiteX3" fmla="*/ 1152525 w 1152525"/>
              <a:gd name="connsiteY3" fmla="*/ 950340 h 1140413"/>
              <a:gd name="connsiteX4" fmla="*/ 962452 w 1152525"/>
              <a:gd name="connsiteY4" fmla="*/ 1140413 h 1140413"/>
              <a:gd name="connsiteX5" fmla="*/ 190073 w 1152525"/>
              <a:gd name="connsiteY5" fmla="*/ 1140413 h 1140413"/>
              <a:gd name="connsiteX6" fmla="*/ 0 w 1152525"/>
              <a:gd name="connsiteY6" fmla="*/ 950340 h 1140413"/>
              <a:gd name="connsiteX7" fmla="*/ 0 w 1152525"/>
              <a:gd name="connsiteY7" fmla="*/ 190073 h 1140413"/>
              <a:gd name="connsiteX8" fmla="*/ 190073 w 1152525"/>
              <a:gd name="connsiteY8" fmla="*/ 0 h 1140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525" h="1140413">
                <a:moveTo>
                  <a:pt x="190073" y="0"/>
                </a:moveTo>
                <a:lnTo>
                  <a:pt x="962452" y="0"/>
                </a:lnTo>
                <a:cubicBezTo>
                  <a:pt x="1067426" y="0"/>
                  <a:pt x="1152525" y="85099"/>
                  <a:pt x="1152525" y="190073"/>
                </a:cubicBezTo>
                <a:lnTo>
                  <a:pt x="1152525" y="950340"/>
                </a:lnTo>
                <a:cubicBezTo>
                  <a:pt x="1152525" y="1055314"/>
                  <a:pt x="1067426" y="1140413"/>
                  <a:pt x="962452" y="1140413"/>
                </a:cubicBezTo>
                <a:lnTo>
                  <a:pt x="190073" y="1140413"/>
                </a:lnTo>
                <a:cubicBezTo>
                  <a:pt x="85099" y="1140413"/>
                  <a:pt x="0" y="1055314"/>
                  <a:pt x="0" y="950340"/>
                </a:cubicBezTo>
                <a:lnTo>
                  <a:pt x="0" y="190073"/>
                </a:lnTo>
                <a:cubicBezTo>
                  <a:pt x="0" y="85099"/>
                  <a:pt x="85099" y="0"/>
                  <a:pt x="190073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165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44444E-6 L -0.50182 0.002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9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9606" y="198000"/>
            <a:ext cx="5523678" cy="64800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235" y="360000"/>
            <a:ext cx="3176337" cy="6156000"/>
          </a:xfrm>
          <a:prstGeom prst="round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765572" y="561555"/>
            <a:ext cx="1800000" cy="1800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27029" y="633555"/>
            <a:ext cx="1728000" cy="1728000"/>
          </a:xfrm>
          <a:custGeom>
            <a:avLst/>
            <a:gdLst>
              <a:gd name="connsiteX0" fmla="*/ 275395 w 1764630"/>
              <a:gd name="connsiteY0" fmla="*/ 0 h 1652337"/>
              <a:gd name="connsiteX1" fmla="*/ 1489235 w 1764630"/>
              <a:gd name="connsiteY1" fmla="*/ 0 h 1652337"/>
              <a:gd name="connsiteX2" fmla="*/ 1764630 w 1764630"/>
              <a:gd name="connsiteY2" fmla="*/ 275395 h 1652337"/>
              <a:gd name="connsiteX3" fmla="*/ 1764630 w 1764630"/>
              <a:gd name="connsiteY3" fmla="*/ 1376942 h 1652337"/>
              <a:gd name="connsiteX4" fmla="*/ 1489235 w 1764630"/>
              <a:gd name="connsiteY4" fmla="*/ 1652337 h 1652337"/>
              <a:gd name="connsiteX5" fmla="*/ 275395 w 1764630"/>
              <a:gd name="connsiteY5" fmla="*/ 1652337 h 1652337"/>
              <a:gd name="connsiteX6" fmla="*/ 0 w 1764630"/>
              <a:gd name="connsiteY6" fmla="*/ 1376942 h 1652337"/>
              <a:gd name="connsiteX7" fmla="*/ 0 w 1764630"/>
              <a:gd name="connsiteY7" fmla="*/ 275395 h 1652337"/>
              <a:gd name="connsiteX8" fmla="*/ 275395 w 1764630"/>
              <a:gd name="connsiteY8" fmla="*/ 0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4630" h="1652337">
                <a:moveTo>
                  <a:pt x="275395" y="0"/>
                </a:moveTo>
                <a:lnTo>
                  <a:pt x="1489235" y="0"/>
                </a:lnTo>
                <a:cubicBezTo>
                  <a:pt x="1641331" y="0"/>
                  <a:pt x="1764630" y="123299"/>
                  <a:pt x="1764630" y="275395"/>
                </a:cubicBezTo>
                <a:lnTo>
                  <a:pt x="1764630" y="1376942"/>
                </a:lnTo>
                <a:cubicBezTo>
                  <a:pt x="1764630" y="1529038"/>
                  <a:pt x="1641331" y="1652337"/>
                  <a:pt x="1489235" y="1652337"/>
                </a:cubicBezTo>
                <a:lnTo>
                  <a:pt x="275395" y="1652337"/>
                </a:lnTo>
                <a:cubicBezTo>
                  <a:pt x="123299" y="1652337"/>
                  <a:pt x="0" y="1529038"/>
                  <a:pt x="0" y="1376942"/>
                </a:cubicBezTo>
                <a:lnTo>
                  <a:pt x="0" y="275395"/>
                </a:lnTo>
                <a:cubicBezTo>
                  <a:pt x="0" y="123299"/>
                  <a:pt x="123299" y="0"/>
                  <a:pt x="275395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27029" y="4788000"/>
            <a:ext cx="1728000" cy="1728000"/>
          </a:xfrm>
          <a:custGeom>
            <a:avLst/>
            <a:gdLst>
              <a:gd name="connsiteX0" fmla="*/ 274563 w 1753348"/>
              <a:gd name="connsiteY0" fmla="*/ 0 h 1647347"/>
              <a:gd name="connsiteX1" fmla="*/ 1478785 w 1753348"/>
              <a:gd name="connsiteY1" fmla="*/ 0 h 1647347"/>
              <a:gd name="connsiteX2" fmla="*/ 1753348 w 1753348"/>
              <a:gd name="connsiteY2" fmla="*/ 274563 h 1647347"/>
              <a:gd name="connsiteX3" fmla="*/ 1753348 w 1753348"/>
              <a:gd name="connsiteY3" fmla="*/ 1372784 h 1647347"/>
              <a:gd name="connsiteX4" fmla="*/ 1478785 w 1753348"/>
              <a:gd name="connsiteY4" fmla="*/ 1647347 h 1647347"/>
              <a:gd name="connsiteX5" fmla="*/ 274563 w 1753348"/>
              <a:gd name="connsiteY5" fmla="*/ 1647347 h 1647347"/>
              <a:gd name="connsiteX6" fmla="*/ 0 w 1753348"/>
              <a:gd name="connsiteY6" fmla="*/ 1372784 h 1647347"/>
              <a:gd name="connsiteX7" fmla="*/ 0 w 1753348"/>
              <a:gd name="connsiteY7" fmla="*/ 274563 h 1647347"/>
              <a:gd name="connsiteX8" fmla="*/ 274563 w 1753348"/>
              <a:gd name="connsiteY8" fmla="*/ 0 h 164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3348" h="1647347">
                <a:moveTo>
                  <a:pt x="274563" y="0"/>
                </a:moveTo>
                <a:lnTo>
                  <a:pt x="1478785" y="0"/>
                </a:lnTo>
                <a:cubicBezTo>
                  <a:pt x="1630422" y="0"/>
                  <a:pt x="1753348" y="122926"/>
                  <a:pt x="1753348" y="274563"/>
                </a:cubicBezTo>
                <a:lnTo>
                  <a:pt x="1753348" y="1372784"/>
                </a:lnTo>
                <a:cubicBezTo>
                  <a:pt x="1753348" y="1524421"/>
                  <a:pt x="1630422" y="1647347"/>
                  <a:pt x="1478785" y="1647347"/>
                </a:cubicBezTo>
                <a:lnTo>
                  <a:pt x="274563" y="1647347"/>
                </a:lnTo>
                <a:cubicBezTo>
                  <a:pt x="122926" y="1647347"/>
                  <a:pt x="0" y="1524421"/>
                  <a:pt x="0" y="1372784"/>
                </a:cubicBezTo>
                <a:lnTo>
                  <a:pt x="0" y="274563"/>
                </a:lnTo>
                <a:cubicBezTo>
                  <a:pt x="0" y="122926"/>
                  <a:pt x="122926" y="0"/>
                  <a:pt x="274563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156" y="2574000"/>
            <a:ext cx="1800000" cy="1800000"/>
          </a:xfrm>
          <a:custGeom>
            <a:avLst/>
            <a:gdLst>
              <a:gd name="connsiteX0" fmla="*/ 286090 w 1925052"/>
              <a:gd name="connsiteY0" fmla="*/ 0 h 1716506"/>
              <a:gd name="connsiteX1" fmla="*/ 1638962 w 1925052"/>
              <a:gd name="connsiteY1" fmla="*/ 0 h 1716506"/>
              <a:gd name="connsiteX2" fmla="*/ 1925052 w 1925052"/>
              <a:gd name="connsiteY2" fmla="*/ 286090 h 1716506"/>
              <a:gd name="connsiteX3" fmla="*/ 1925052 w 1925052"/>
              <a:gd name="connsiteY3" fmla="*/ 1430416 h 1716506"/>
              <a:gd name="connsiteX4" fmla="*/ 1638962 w 1925052"/>
              <a:gd name="connsiteY4" fmla="*/ 1716506 h 1716506"/>
              <a:gd name="connsiteX5" fmla="*/ 286090 w 1925052"/>
              <a:gd name="connsiteY5" fmla="*/ 1716506 h 1716506"/>
              <a:gd name="connsiteX6" fmla="*/ 0 w 1925052"/>
              <a:gd name="connsiteY6" fmla="*/ 1430416 h 1716506"/>
              <a:gd name="connsiteX7" fmla="*/ 0 w 1925052"/>
              <a:gd name="connsiteY7" fmla="*/ 286090 h 1716506"/>
              <a:gd name="connsiteX8" fmla="*/ 286090 w 1925052"/>
              <a:gd name="connsiteY8" fmla="*/ 0 h 171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25052" h="1716506">
                <a:moveTo>
                  <a:pt x="286090" y="0"/>
                </a:moveTo>
                <a:lnTo>
                  <a:pt x="1638962" y="0"/>
                </a:lnTo>
                <a:cubicBezTo>
                  <a:pt x="1796965" y="0"/>
                  <a:pt x="1925052" y="128087"/>
                  <a:pt x="1925052" y="286090"/>
                </a:cubicBezTo>
                <a:lnTo>
                  <a:pt x="1925052" y="1430416"/>
                </a:lnTo>
                <a:cubicBezTo>
                  <a:pt x="1925052" y="1588419"/>
                  <a:pt x="1796965" y="1716506"/>
                  <a:pt x="1638962" y="1716506"/>
                </a:cubicBezTo>
                <a:lnTo>
                  <a:pt x="286090" y="1716506"/>
                </a:lnTo>
                <a:cubicBezTo>
                  <a:pt x="128087" y="1716506"/>
                  <a:pt x="0" y="1588419"/>
                  <a:pt x="0" y="1430416"/>
                </a:cubicBezTo>
                <a:lnTo>
                  <a:pt x="0" y="286090"/>
                </a:lnTo>
                <a:cubicBezTo>
                  <a:pt x="0" y="128087"/>
                  <a:pt x="128087" y="0"/>
                  <a:pt x="286090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791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-0.27135 -0.29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68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9606" y="198000"/>
            <a:ext cx="5523678" cy="64800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446" y="399527"/>
            <a:ext cx="3096126" cy="6076946"/>
          </a:xfrm>
          <a:prstGeom prst="round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765572" y="561555"/>
            <a:ext cx="1800000" cy="1800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7980" y="561555"/>
            <a:ext cx="1728000" cy="1728000"/>
          </a:xfrm>
          <a:custGeom>
            <a:avLst/>
            <a:gdLst>
              <a:gd name="connsiteX0" fmla="*/ 357449 w 2147481"/>
              <a:gd name="connsiteY0" fmla="*/ 0 h 2144654"/>
              <a:gd name="connsiteX1" fmla="*/ 1790032 w 2147481"/>
              <a:gd name="connsiteY1" fmla="*/ 0 h 2144654"/>
              <a:gd name="connsiteX2" fmla="*/ 2147481 w 2147481"/>
              <a:gd name="connsiteY2" fmla="*/ 357449 h 2144654"/>
              <a:gd name="connsiteX3" fmla="*/ 2147481 w 2147481"/>
              <a:gd name="connsiteY3" fmla="*/ 1787205 h 2144654"/>
              <a:gd name="connsiteX4" fmla="*/ 1790032 w 2147481"/>
              <a:gd name="connsiteY4" fmla="*/ 2144654 h 2144654"/>
              <a:gd name="connsiteX5" fmla="*/ 357449 w 2147481"/>
              <a:gd name="connsiteY5" fmla="*/ 2144654 h 2144654"/>
              <a:gd name="connsiteX6" fmla="*/ 0 w 2147481"/>
              <a:gd name="connsiteY6" fmla="*/ 1787205 h 2144654"/>
              <a:gd name="connsiteX7" fmla="*/ 0 w 2147481"/>
              <a:gd name="connsiteY7" fmla="*/ 357449 h 2144654"/>
              <a:gd name="connsiteX8" fmla="*/ 357449 w 2147481"/>
              <a:gd name="connsiteY8" fmla="*/ 0 h 214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481" h="2144654">
                <a:moveTo>
                  <a:pt x="357449" y="0"/>
                </a:moveTo>
                <a:lnTo>
                  <a:pt x="1790032" y="0"/>
                </a:lnTo>
                <a:cubicBezTo>
                  <a:pt x="1987446" y="0"/>
                  <a:pt x="2147481" y="160035"/>
                  <a:pt x="2147481" y="357449"/>
                </a:cubicBezTo>
                <a:lnTo>
                  <a:pt x="2147481" y="1787205"/>
                </a:lnTo>
                <a:cubicBezTo>
                  <a:pt x="2147481" y="1984619"/>
                  <a:pt x="1987446" y="2144654"/>
                  <a:pt x="1790032" y="2144654"/>
                </a:cubicBezTo>
                <a:lnTo>
                  <a:pt x="357449" y="2144654"/>
                </a:lnTo>
                <a:cubicBezTo>
                  <a:pt x="160035" y="2144654"/>
                  <a:pt x="0" y="1984619"/>
                  <a:pt x="0" y="1787205"/>
                </a:cubicBezTo>
                <a:lnTo>
                  <a:pt x="0" y="357449"/>
                </a:lnTo>
                <a:cubicBezTo>
                  <a:pt x="0" y="160035"/>
                  <a:pt x="160035" y="0"/>
                  <a:pt x="357449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9346" y="2574000"/>
            <a:ext cx="1728000" cy="1728000"/>
          </a:xfrm>
          <a:custGeom>
            <a:avLst/>
            <a:gdLst>
              <a:gd name="connsiteX0" fmla="*/ 288764 w 1876926"/>
              <a:gd name="connsiteY0" fmla="*/ 0 h 1732548"/>
              <a:gd name="connsiteX1" fmla="*/ 1588162 w 1876926"/>
              <a:gd name="connsiteY1" fmla="*/ 0 h 1732548"/>
              <a:gd name="connsiteX2" fmla="*/ 1876926 w 1876926"/>
              <a:gd name="connsiteY2" fmla="*/ 288764 h 1732548"/>
              <a:gd name="connsiteX3" fmla="*/ 1876926 w 1876926"/>
              <a:gd name="connsiteY3" fmla="*/ 1443784 h 1732548"/>
              <a:gd name="connsiteX4" fmla="*/ 1588162 w 1876926"/>
              <a:gd name="connsiteY4" fmla="*/ 1732548 h 1732548"/>
              <a:gd name="connsiteX5" fmla="*/ 288764 w 1876926"/>
              <a:gd name="connsiteY5" fmla="*/ 1732548 h 1732548"/>
              <a:gd name="connsiteX6" fmla="*/ 0 w 1876926"/>
              <a:gd name="connsiteY6" fmla="*/ 1443784 h 1732548"/>
              <a:gd name="connsiteX7" fmla="*/ 0 w 1876926"/>
              <a:gd name="connsiteY7" fmla="*/ 288764 h 1732548"/>
              <a:gd name="connsiteX8" fmla="*/ 288764 w 1876926"/>
              <a:gd name="connsiteY8" fmla="*/ 0 h 1732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6926" h="1732548">
                <a:moveTo>
                  <a:pt x="288764" y="0"/>
                </a:moveTo>
                <a:lnTo>
                  <a:pt x="1588162" y="0"/>
                </a:lnTo>
                <a:cubicBezTo>
                  <a:pt x="1747642" y="0"/>
                  <a:pt x="1876926" y="129284"/>
                  <a:pt x="1876926" y="288764"/>
                </a:cubicBezTo>
                <a:lnTo>
                  <a:pt x="1876926" y="1443784"/>
                </a:lnTo>
                <a:cubicBezTo>
                  <a:pt x="1876926" y="1603264"/>
                  <a:pt x="1747642" y="1732548"/>
                  <a:pt x="1588162" y="1732548"/>
                </a:cubicBezTo>
                <a:lnTo>
                  <a:pt x="288764" y="1732548"/>
                </a:lnTo>
                <a:cubicBezTo>
                  <a:pt x="129284" y="1732548"/>
                  <a:pt x="0" y="1603264"/>
                  <a:pt x="0" y="1443784"/>
                </a:cubicBezTo>
                <a:lnTo>
                  <a:pt x="0" y="288764"/>
                </a:lnTo>
                <a:cubicBezTo>
                  <a:pt x="0" y="129284"/>
                  <a:pt x="129284" y="0"/>
                  <a:pt x="288764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7980" y="4511196"/>
            <a:ext cx="1800000" cy="1800000"/>
          </a:xfrm>
          <a:custGeom>
            <a:avLst/>
            <a:gdLst>
              <a:gd name="connsiteX0" fmla="*/ 275395 w 1764630"/>
              <a:gd name="connsiteY0" fmla="*/ 0 h 1652337"/>
              <a:gd name="connsiteX1" fmla="*/ 1489235 w 1764630"/>
              <a:gd name="connsiteY1" fmla="*/ 0 h 1652337"/>
              <a:gd name="connsiteX2" fmla="*/ 1764630 w 1764630"/>
              <a:gd name="connsiteY2" fmla="*/ 275395 h 1652337"/>
              <a:gd name="connsiteX3" fmla="*/ 1764630 w 1764630"/>
              <a:gd name="connsiteY3" fmla="*/ 1376942 h 1652337"/>
              <a:gd name="connsiteX4" fmla="*/ 1489235 w 1764630"/>
              <a:gd name="connsiteY4" fmla="*/ 1652337 h 1652337"/>
              <a:gd name="connsiteX5" fmla="*/ 275395 w 1764630"/>
              <a:gd name="connsiteY5" fmla="*/ 1652337 h 1652337"/>
              <a:gd name="connsiteX6" fmla="*/ 0 w 1764630"/>
              <a:gd name="connsiteY6" fmla="*/ 1376942 h 1652337"/>
              <a:gd name="connsiteX7" fmla="*/ 0 w 1764630"/>
              <a:gd name="connsiteY7" fmla="*/ 275395 h 1652337"/>
              <a:gd name="connsiteX8" fmla="*/ 275395 w 1764630"/>
              <a:gd name="connsiteY8" fmla="*/ 0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4630" h="1652337">
                <a:moveTo>
                  <a:pt x="275395" y="0"/>
                </a:moveTo>
                <a:lnTo>
                  <a:pt x="1489235" y="0"/>
                </a:lnTo>
                <a:cubicBezTo>
                  <a:pt x="1641331" y="0"/>
                  <a:pt x="1764630" y="123299"/>
                  <a:pt x="1764630" y="275395"/>
                </a:cubicBezTo>
                <a:lnTo>
                  <a:pt x="1764630" y="1376942"/>
                </a:lnTo>
                <a:cubicBezTo>
                  <a:pt x="1764630" y="1529038"/>
                  <a:pt x="1641331" y="1652337"/>
                  <a:pt x="1489235" y="1652337"/>
                </a:cubicBezTo>
                <a:lnTo>
                  <a:pt x="275395" y="1652337"/>
                </a:lnTo>
                <a:cubicBezTo>
                  <a:pt x="123299" y="1652337"/>
                  <a:pt x="0" y="1529038"/>
                  <a:pt x="0" y="1376942"/>
                </a:cubicBezTo>
                <a:lnTo>
                  <a:pt x="0" y="275395"/>
                </a:lnTo>
                <a:cubicBezTo>
                  <a:pt x="0" y="123299"/>
                  <a:pt x="123299" y="0"/>
                  <a:pt x="275395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7886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7 L -0.50144 -0.5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78" y="-2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9606" y="198000"/>
            <a:ext cx="5523678" cy="64800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65572" y="561555"/>
            <a:ext cx="1800000" cy="1800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023" y="561555"/>
            <a:ext cx="3176336" cy="5988687"/>
          </a:xfrm>
          <a:prstGeom prst="roundRect">
            <a:avLst/>
          </a:prstGeom>
        </p:spPr>
      </p:pic>
      <p:pic>
        <p:nvPicPr>
          <p:cNvPr id="10" name="Рисунок 9"/>
          <p:cNvPicPr>
            <a:picLocks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5684" y="4692207"/>
            <a:ext cx="1728000" cy="1728000"/>
          </a:xfrm>
          <a:custGeom>
            <a:avLst/>
            <a:gdLst>
              <a:gd name="connsiteX0" fmla="*/ 288764 w 1876926"/>
              <a:gd name="connsiteY0" fmla="*/ 0 h 1732548"/>
              <a:gd name="connsiteX1" fmla="*/ 1588162 w 1876926"/>
              <a:gd name="connsiteY1" fmla="*/ 0 h 1732548"/>
              <a:gd name="connsiteX2" fmla="*/ 1876926 w 1876926"/>
              <a:gd name="connsiteY2" fmla="*/ 288764 h 1732548"/>
              <a:gd name="connsiteX3" fmla="*/ 1876926 w 1876926"/>
              <a:gd name="connsiteY3" fmla="*/ 1443784 h 1732548"/>
              <a:gd name="connsiteX4" fmla="*/ 1588162 w 1876926"/>
              <a:gd name="connsiteY4" fmla="*/ 1732548 h 1732548"/>
              <a:gd name="connsiteX5" fmla="*/ 288764 w 1876926"/>
              <a:gd name="connsiteY5" fmla="*/ 1732548 h 1732548"/>
              <a:gd name="connsiteX6" fmla="*/ 0 w 1876926"/>
              <a:gd name="connsiteY6" fmla="*/ 1443784 h 1732548"/>
              <a:gd name="connsiteX7" fmla="*/ 0 w 1876926"/>
              <a:gd name="connsiteY7" fmla="*/ 288764 h 1732548"/>
              <a:gd name="connsiteX8" fmla="*/ 288764 w 1876926"/>
              <a:gd name="connsiteY8" fmla="*/ 0 h 1732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6926" h="1732548">
                <a:moveTo>
                  <a:pt x="288764" y="0"/>
                </a:moveTo>
                <a:lnTo>
                  <a:pt x="1588162" y="0"/>
                </a:lnTo>
                <a:cubicBezTo>
                  <a:pt x="1747642" y="0"/>
                  <a:pt x="1876926" y="129284"/>
                  <a:pt x="1876926" y="288764"/>
                </a:cubicBezTo>
                <a:lnTo>
                  <a:pt x="1876926" y="1443784"/>
                </a:lnTo>
                <a:cubicBezTo>
                  <a:pt x="1876926" y="1603264"/>
                  <a:pt x="1747642" y="1732548"/>
                  <a:pt x="1588162" y="1732548"/>
                </a:cubicBezTo>
                <a:lnTo>
                  <a:pt x="288764" y="1732548"/>
                </a:lnTo>
                <a:cubicBezTo>
                  <a:pt x="129284" y="1732548"/>
                  <a:pt x="0" y="1603264"/>
                  <a:pt x="0" y="1443784"/>
                </a:cubicBezTo>
                <a:lnTo>
                  <a:pt x="0" y="288764"/>
                </a:lnTo>
                <a:cubicBezTo>
                  <a:pt x="0" y="129284"/>
                  <a:pt x="129284" y="0"/>
                  <a:pt x="288764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6907" y="2691898"/>
            <a:ext cx="1728000" cy="1728000"/>
          </a:xfrm>
          <a:custGeom>
            <a:avLst/>
            <a:gdLst>
              <a:gd name="connsiteX0" fmla="*/ 312394 w 1874329"/>
              <a:gd name="connsiteY0" fmla="*/ 0 h 1909010"/>
              <a:gd name="connsiteX1" fmla="*/ 1561935 w 1874329"/>
              <a:gd name="connsiteY1" fmla="*/ 0 h 1909010"/>
              <a:gd name="connsiteX2" fmla="*/ 1874329 w 1874329"/>
              <a:gd name="connsiteY2" fmla="*/ 312394 h 1909010"/>
              <a:gd name="connsiteX3" fmla="*/ 1874329 w 1874329"/>
              <a:gd name="connsiteY3" fmla="*/ 1596616 h 1909010"/>
              <a:gd name="connsiteX4" fmla="*/ 1561935 w 1874329"/>
              <a:gd name="connsiteY4" fmla="*/ 1909010 h 1909010"/>
              <a:gd name="connsiteX5" fmla="*/ 312394 w 1874329"/>
              <a:gd name="connsiteY5" fmla="*/ 1909010 h 1909010"/>
              <a:gd name="connsiteX6" fmla="*/ 0 w 1874329"/>
              <a:gd name="connsiteY6" fmla="*/ 1596616 h 1909010"/>
              <a:gd name="connsiteX7" fmla="*/ 0 w 1874329"/>
              <a:gd name="connsiteY7" fmla="*/ 312394 h 1909010"/>
              <a:gd name="connsiteX8" fmla="*/ 312394 w 1874329"/>
              <a:gd name="connsiteY8" fmla="*/ 0 h 1909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4329" h="1909010">
                <a:moveTo>
                  <a:pt x="312394" y="0"/>
                </a:moveTo>
                <a:lnTo>
                  <a:pt x="1561935" y="0"/>
                </a:lnTo>
                <a:cubicBezTo>
                  <a:pt x="1734465" y="0"/>
                  <a:pt x="1874329" y="139864"/>
                  <a:pt x="1874329" y="312394"/>
                </a:cubicBezTo>
                <a:lnTo>
                  <a:pt x="1874329" y="1596616"/>
                </a:lnTo>
                <a:cubicBezTo>
                  <a:pt x="1874329" y="1769146"/>
                  <a:pt x="1734465" y="1909010"/>
                  <a:pt x="1561935" y="1909010"/>
                </a:cubicBezTo>
                <a:lnTo>
                  <a:pt x="312394" y="1909010"/>
                </a:lnTo>
                <a:cubicBezTo>
                  <a:pt x="139864" y="1909010"/>
                  <a:pt x="0" y="1769146"/>
                  <a:pt x="0" y="1596616"/>
                </a:cubicBezTo>
                <a:lnTo>
                  <a:pt x="0" y="312394"/>
                </a:lnTo>
                <a:cubicBezTo>
                  <a:pt x="0" y="139864"/>
                  <a:pt x="139864" y="0"/>
                  <a:pt x="312394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5684" y="597555"/>
            <a:ext cx="1800000" cy="1800000"/>
          </a:xfrm>
          <a:custGeom>
            <a:avLst/>
            <a:gdLst>
              <a:gd name="connsiteX0" fmla="*/ 357449 w 2147481"/>
              <a:gd name="connsiteY0" fmla="*/ 0 h 2144654"/>
              <a:gd name="connsiteX1" fmla="*/ 1790032 w 2147481"/>
              <a:gd name="connsiteY1" fmla="*/ 0 h 2144654"/>
              <a:gd name="connsiteX2" fmla="*/ 2147481 w 2147481"/>
              <a:gd name="connsiteY2" fmla="*/ 357449 h 2144654"/>
              <a:gd name="connsiteX3" fmla="*/ 2147481 w 2147481"/>
              <a:gd name="connsiteY3" fmla="*/ 1787205 h 2144654"/>
              <a:gd name="connsiteX4" fmla="*/ 1790032 w 2147481"/>
              <a:gd name="connsiteY4" fmla="*/ 2144654 h 2144654"/>
              <a:gd name="connsiteX5" fmla="*/ 357449 w 2147481"/>
              <a:gd name="connsiteY5" fmla="*/ 2144654 h 2144654"/>
              <a:gd name="connsiteX6" fmla="*/ 0 w 2147481"/>
              <a:gd name="connsiteY6" fmla="*/ 1787205 h 2144654"/>
              <a:gd name="connsiteX7" fmla="*/ 0 w 2147481"/>
              <a:gd name="connsiteY7" fmla="*/ 357449 h 2144654"/>
              <a:gd name="connsiteX8" fmla="*/ 357449 w 2147481"/>
              <a:gd name="connsiteY8" fmla="*/ 0 h 214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481" h="2144654">
                <a:moveTo>
                  <a:pt x="357449" y="0"/>
                </a:moveTo>
                <a:lnTo>
                  <a:pt x="1790032" y="0"/>
                </a:lnTo>
                <a:cubicBezTo>
                  <a:pt x="1987446" y="0"/>
                  <a:pt x="2147481" y="160035"/>
                  <a:pt x="2147481" y="357449"/>
                </a:cubicBezTo>
                <a:lnTo>
                  <a:pt x="2147481" y="1787205"/>
                </a:lnTo>
                <a:cubicBezTo>
                  <a:pt x="2147481" y="1984619"/>
                  <a:pt x="1987446" y="2144654"/>
                  <a:pt x="1790032" y="2144654"/>
                </a:cubicBezTo>
                <a:lnTo>
                  <a:pt x="357449" y="2144654"/>
                </a:lnTo>
                <a:cubicBezTo>
                  <a:pt x="160035" y="2144654"/>
                  <a:pt x="0" y="1984619"/>
                  <a:pt x="0" y="1787205"/>
                </a:cubicBezTo>
                <a:lnTo>
                  <a:pt x="0" y="357449"/>
                </a:lnTo>
                <a:cubicBezTo>
                  <a:pt x="0" y="160035"/>
                  <a:pt x="160035" y="0"/>
                  <a:pt x="357449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525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96296E-6 L -0.49479 -0.005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4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9606" y="198000"/>
            <a:ext cx="5523678" cy="648000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721" y="351303"/>
            <a:ext cx="3481138" cy="6173394"/>
          </a:xfrm>
          <a:prstGeom prst="round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765572" y="561555"/>
            <a:ext cx="1800000" cy="18000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9287" y="561555"/>
            <a:ext cx="1728000" cy="1728000"/>
          </a:xfrm>
          <a:custGeom>
            <a:avLst/>
            <a:gdLst>
              <a:gd name="connsiteX0" fmla="*/ 270047 w 1620252"/>
              <a:gd name="connsiteY0" fmla="*/ 0 h 1700463"/>
              <a:gd name="connsiteX1" fmla="*/ 1350205 w 1620252"/>
              <a:gd name="connsiteY1" fmla="*/ 0 h 1700463"/>
              <a:gd name="connsiteX2" fmla="*/ 1620252 w 1620252"/>
              <a:gd name="connsiteY2" fmla="*/ 270047 h 1700463"/>
              <a:gd name="connsiteX3" fmla="*/ 1620252 w 1620252"/>
              <a:gd name="connsiteY3" fmla="*/ 1430416 h 1700463"/>
              <a:gd name="connsiteX4" fmla="*/ 1350205 w 1620252"/>
              <a:gd name="connsiteY4" fmla="*/ 1700463 h 1700463"/>
              <a:gd name="connsiteX5" fmla="*/ 270047 w 1620252"/>
              <a:gd name="connsiteY5" fmla="*/ 1700463 h 1700463"/>
              <a:gd name="connsiteX6" fmla="*/ 0 w 1620252"/>
              <a:gd name="connsiteY6" fmla="*/ 1430416 h 1700463"/>
              <a:gd name="connsiteX7" fmla="*/ 0 w 1620252"/>
              <a:gd name="connsiteY7" fmla="*/ 270047 h 1700463"/>
              <a:gd name="connsiteX8" fmla="*/ 270047 w 1620252"/>
              <a:gd name="connsiteY8" fmla="*/ 0 h 170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0252" h="1700463">
                <a:moveTo>
                  <a:pt x="270047" y="0"/>
                </a:moveTo>
                <a:lnTo>
                  <a:pt x="1350205" y="0"/>
                </a:lnTo>
                <a:cubicBezTo>
                  <a:pt x="1499348" y="0"/>
                  <a:pt x="1620252" y="120904"/>
                  <a:pt x="1620252" y="270047"/>
                </a:cubicBezTo>
                <a:lnTo>
                  <a:pt x="1620252" y="1430416"/>
                </a:lnTo>
                <a:cubicBezTo>
                  <a:pt x="1620252" y="1579559"/>
                  <a:pt x="1499348" y="1700463"/>
                  <a:pt x="1350205" y="1700463"/>
                </a:cubicBezTo>
                <a:lnTo>
                  <a:pt x="270047" y="1700463"/>
                </a:lnTo>
                <a:cubicBezTo>
                  <a:pt x="120904" y="1700463"/>
                  <a:pt x="0" y="1579559"/>
                  <a:pt x="0" y="1430416"/>
                </a:cubicBezTo>
                <a:lnTo>
                  <a:pt x="0" y="270047"/>
                </a:lnTo>
                <a:cubicBezTo>
                  <a:pt x="0" y="120904"/>
                  <a:pt x="120904" y="0"/>
                  <a:pt x="270047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22285" y="2574000"/>
            <a:ext cx="1728000" cy="1728000"/>
          </a:xfrm>
          <a:custGeom>
            <a:avLst/>
            <a:gdLst>
              <a:gd name="connsiteX0" fmla="*/ 190073 w 1152525"/>
              <a:gd name="connsiteY0" fmla="*/ 0 h 1140413"/>
              <a:gd name="connsiteX1" fmla="*/ 962452 w 1152525"/>
              <a:gd name="connsiteY1" fmla="*/ 0 h 1140413"/>
              <a:gd name="connsiteX2" fmla="*/ 1152525 w 1152525"/>
              <a:gd name="connsiteY2" fmla="*/ 190073 h 1140413"/>
              <a:gd name="connsiteX3" fmla="*/ 1152525 w 1152525"/>
              <a:gd name="connsiteY3" fmla="*/ 950340 h 1140413"/>
              <a:gd name="connsiteX4" fmla="*/ 962452 w 1152525"/>
              <a:gd name="connsiteY4" fmla="*/ 1140413 h 1140413"/>
              <a:gd name="connsiteX5" fmla="*/ 190073 w 1152525"/>
              <a:gd name="connsiteY5" fmla="*/ 1140413 h 1140413"/>
              <a:gd name="connsiteX6" fmla="*/ 0 w 1152525"/>
              <a:gd name="connsiteY6" fmla="*/ 950340 h 1140413"/>
              <a:gd name="connsiteX7" fmla="*/ 0 w 1152525"/>
              <a:gd name="connsiteY7" fmla="*/ 190073 h 1140413"/>
              <a:gd name="connsiteX8" fmla="*/ 190073 w 1152525"/>
              <a:gd name="connsiteY8" fmla="*/ 0 h 1140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525" h="1140413">
                <a:moveTo>
                  <a:pt x="190073" y="0"/>
                </a:moveTo>
                <a:lnTo>
                  <a:pt x="962452" y="0"/>
                </a:lnTo>
                <a:cubicBezTo>
                  <a:pt x="1067426" y="0"/>
                  <a:pt x="1152525" y="85099"/>
                  <a:pt x="1152525" y="190073"/>
                </a:cubicBezTo>
                <a:lnTo>
                  <a:pt x="1152525" y="950340"/>
                </a:lnTo>
                <a:cubicBezTo>
                  <a:pt x="1152525" y="1055314"/>
                  <a:pt x="1067426" y="1140413"/>
                  <a:pt x="962452" y="1140413"/>
                </a:cubicBezTo>
                <a:lnTo>
                  <a:pt x="190073" y="1140413"/>
                </a:lnTo>
                <a:cubicBezTo>
                  <a:pt x="85099" y="1140413"/>
                  <a:pt x="0" y="1055314"/>
                  <a:pt x="0" y="950340"/>
                </a:cubicBezTo>
                <a:lnTo>
                  <a:pt x="0" y="190073"/>
                </a:lnTo>
                <a:cubicBezTo>
                  <a:pt x="0" y="85099"/>
                  <a:pt x="85099" y="0"/>
                  <a:pt x="190073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9287" y="4636276"/>
            <a:ext cx="1800000" cy="1800000"/>
          </a:xfrm>
          <a:custGeom>
            <a:avLst/>
            <a:gdLst>
              <a:gd name="connsiteX0" fmla="*/ 312394 w 1874329"/>
              <a:gd name="connsiteY0" fmla="*/ 0 h 1909010"/>
              <a:gd name="connsiteX1" fmla="*/ 1561935 w 1874329"/>
              <a:gd name="connsiteY1" fmla="*/ 0 h 1909010"/>
              <a:gd name="connsiteX2" fmla="*/ 1874329 w 1874329"/>
              <a:gd name="connsiteY2" fmla="*/ 312394 h 1909010"/>
              <a:gd name="connsiteX3" fmla="*/ 1874329 w 1874329"/>
              <a:gd name="connsiteY3" fmla="*/ 1596616 h 1909010"/>
              <a:gd name="connsiteX4" fmla="*/ 1561935 w 1874329"/>
              <a:gd name="connsiteY4" fmla="*/ 1909010 h 1909010"/>
              <a:gd name="connsiteX5" fmla="*/ 312394 w 1874329"/>
              <a:gd name="connsiteY5" fmla="*/ 1909010 h 1909010"/>
              <a:gd name="connsiteX6" fmla="*/ 0 w 1874329"/>
              <a:gd name="connsiteY6" fmla="*/ 1596616 h 1909010"/>
              <a:gd name="connsiteX7" fmla="*/ 0 w 1874329"/>
              <a:gd name="connsiteY7" fmla="*/ 312394 h 1909010"/>
              <a:gd name="connsiteX8" fmla="*/ 312394 w 1874329"/>
              <a:gd name="connsiteY8" fmla="*/ 0 h 1909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4329" h="1909010">
                <a:moveTo>
                  <a:pt x="312394" y="0"/>
                </a:moveTo>
                <a:lnTo>
                  <a:pt x="1561935" y="0"/>
                </a:lnTo>
                <a:cubicBezTo>
                  <a:pt x="1734465" y="0"/>
                  <a:pt x="1874329" y="139864"/>
                  <a:pt x="1874329" y="312394"/>
                </a:cubicBezTo>
                <a:lnTo>
                  <a:pt x="1874329" y="1596616"/>
                </a:lnTo>
                <a:cubicBezTo>
                  <a:pt x="1874329" y="1769146"/>
                  <a:pt x="1734465" y="1909010"/>
                  <a:pt x="1561935" y="1909010"/>
                </a:cubicBezTo>
                <a:lnTo>
                  <a:pt x="312394" y="1909010"/>
                </a:lnTo>
                <a:cubicBezTo>
                  <a:pt x="139864" y="1909010"/>
                  <a:pt x="0" y="1769146"/>
                  <a:pt x="0" y="1596616"/>
                </a:cubicBezTo>
                <a:lnTo>
                  <a:pt x="0" y="312394"/>
                </a:lnTo>
                <a:cubicBezTo>
                  <a:pt x="0" y="139864"/>
                  <a:pt x="139864" y="0"/>
                  <a:pt x="312394" y="0"/>
                </a:cubicBezTo>
                <a:close/>
              </a:path>
            </a:pathLst>
          </a:custGeom>
          <a:ln w="571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2012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5052 -0.591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60" y="-2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32</Words>
  <Application>Microsoft Office PowerPoint</Application>
  <PresentationFormat>Широкоэкранный</PresentationFormat>
  <Paragraphs>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Garamond</vt:lpstr>
      <vt:lpstr>Натуральные материалы</vt:lpstr>
      <vt:lpstr>Дидактическая игра «Подбери узор матрешке»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«Подбери узор матрешке»</dc:title>
  <dc:creator>Анна Викторовна</dc:creator>
  <cp:lastModifiedBy>Анна Викторовна</cp:lastModifiedBy>
  <cp:revision>1</cp:revision>
  <dcterms:created xsi:type="dcterms:W3CDTF">2023-04-16T05:35:20Z</dcterms:created>
  <dcterms:modified xsi:type="dcterms:W3CDTF">2023-04-16T05:36:19Z</dcterms:modified>
</cp:coreProperties>
</file>