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208912" cy="812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Сегодня дети группы «Одуванчик»  провели в рамках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«Уроков добра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акцию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«Заботься о своей собаке» среди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ДОУ.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акции-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привлечения внимания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домашним собакам, которые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является источником тепла, ласки.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Собаки оказывают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огромное влияние на развитие ребенка, помогает ему познакомиться с окружающим миром, испытывать первые переживания и радости, положительные эмоции. Животное в доме не просто игрушка, но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Участники акции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раздавали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детям листовки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рассказывали стихи о правилах выгула собак.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здорово, когда за собакой убирают,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И двор за собой в чистоте оставляют.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Нужно думать о себе и о других,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Ведь никому не приятно в кучку наступить.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\Desktop\собаки\изображение_viber_2023-10-09_12-04-09-1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35"/>
          <a:stretch/>
        </p:blipFill>
        <p:spPr bwMode="auto">
          <a:xfrm>
            <a:off x="6877490" y="3501007"/>
            <a:ext cx="1656184" cy="218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\Desktop\собаки\изображение_viber_2023-10-09_12-24-07-6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0" b="20221"/>
          <a:stretch/>
        </p:blipFill>
        <p:spPr bwMode="auto">
          <a:xfrm>
            <a:off x="639912" y="3552392"/>
            <a:ext cx="1915863" cy="248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дмин\Desktop\собаки\изображение_viber_2023-10-09_12-24-07-8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01362"/>
            <a:ext cx="1800200" cy="246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882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6672"/>
            <a:ext cx="75608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содержания собаки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Не допускайте выгул животного без присмотра.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Хозяева в ответе за свою собаку и должны следить за тем, чтобы она не загрязняла пешеходные дорожки, зеленые насаждения, клумбы, спортивные и игровые площадки.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В местах большого скопления людей, пешеходных зонах и проезжих частях собаку нужно водить на поводке.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Убирайте за собакой экскременты в пластиковый пакет или специальную тару, которые нужно брать с собой на прогулку.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53205"/>
            <a:ext cx="1656184" cy="2343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Админ\Desktop\собаки\изображение_viber_2023-10-09_12-24-05-7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429000"/>
            <a:ext cx="43924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9229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203</Words>
  <Application>Microsoft Office PowerPoint</Application>
  <PresentationFormat>Экран (4:3)</PresentationFormat>
  <Paragraphs>27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4</cp:revision>
  <dcterms:modified xsi:type="dcterms:W3CDTF">2023-10-09T08:04:01Z</dcterms:modified>
</cp:coreProperties>
</file>