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1" r:id="rId2"/>
    <p:sldId id="281" r:id="rId3"/>
    <p:sldId id="283" r:id="rId4"/>
    <p:sldId id="262" r:id="rId5"/>
    <p:sldId id="269" r:id="rId6"/>
    <p:sldId id="289" r:id="rId7"/>
    <p:sldId id="287" r:id="rId8"/>
    <p:sldId id="270" r:id="rId9"/>
    <p:sldId id="293" r:id="rId10"/>
    <p:sldId id="302" r:id="rId11"/>
    <p:sldId id="309" r:id="rId12"/>
    <p:sldId id="304" r:id="rId13"/>
    <p:sldId id="305" r:id="rId14"/>
    <p:sldId id="306" r:id="rId15"/>
    <p:sldId id="307" r:id="rId16"/>
    <p:sldId id="308" r:id="rId17"/>
    <p:sldId id="294" r:id="rId18"/>
    <p:sldId id="299" r:id="rId19"/>
    <p:sldId id="296" r:id="rId20"/>
    <p:sldId id="298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0" autoAdjust="0"/>
    <p:restoredTop sz="94257" autoAdjust="0"/>
  </p:normalViewPr>
  <p:slideViewPr>
    <p:cSldViewPr>
      <p:cViewPr varScale="1">
        <p:scale>
          <a:sx n="64" d="100"/>
          <a:sy n="64" d="100"/>
        </p:scale>
        <p:origin x="1056" y="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CC9AF-7961-4FC7-841D-8BCD8E7F000C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3352-CC4B-42BB-919D-D77A7B3829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CC9AF-7961-4FC7-841D-8BCD8E7F000C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3352-CC4B-42BB-919D-D77A7B3829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CC9AF-7961-4FC7-841D-8BCD8E7F000C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3352-CC4B-42BB-919D-D77A7B3829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CC9AF-7961-4FC7-841D-8BCD8E7F000C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3352-CC4B-42BB-919D-D77A7B3829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CC9AF-7961-4FC7-841D-8BCD8E7F000C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3352-CC4B-42BB-919D-D77A7B3829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CC9AF-7961-4FC7-841D-8BCD8E7F000C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3352-CC4B-42BB-919D-D77A7B3829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CC9AF-7961-4FC7-841D-8BCD8E7F000C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3352-CC4B-42BB-919D-D77A7B3829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CC9AF-7961-4FC7-841D-8BCD8E7F000C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3352-CC4B-42BB-919D-D77A7B3829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CC9AF-7961-4FC7-841D-8BCD8E7F000C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3352-CC4B-42BB-919D-D77A7B3829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CC9AF-7961-4FC7-841D-8BCD8E7F000C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3352-CC4B-42BB-919D-D77A7B3829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CC9AF-7961-4FC7-841D-8BCD8E7F000C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3352-CC4B-42BB-919D-D77A7B38295B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CC9AF-7961-4FC7-841D-8BCD8E7F000C}" type="datetimeFigureOut">
              <a:rPr lang="ru-RU" smtClean="0"/>
              <a:t>25.02.2023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33352-CC4B-42BB-919D-D77A7B38295B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public21707504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3159" y="1628800"/>
            <a:ext cx="6637561" cy="197165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C000"/>
                </a:solidFill>
              </a:rPr>
              <a:t>   </a:t>
            </a:r>
            <a:br>
              <a:rPr lang="ru-RU" sz="3600" dirty="0" smtClean="0">
                <a:solidFill>
                  <a:srgbClr val="FFC000"/>
                </a:solidFill>
              </a:rPr>
            </a:br>
            <a:r>
              <a:rPr lang="ru-RU" sz="3600" dirty="0">
                <a:solidFill>
                  <a:srgbClr val="FFC000"/>
                </a:solidFill>
              </a:rPr>
              <a:t/>
            </a:r>
            <a:br>
              <a:rPr lang="ru-RU" sz="3600" dirty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«</a:t>
            </a:r>
            <a:r>
              <a:rPr lang="ru-RU" dirty="0">
                <a:solidFill>
                  <a:srgbClr val="FFFF00"/>
                </a:solidFill>
              </a:rPr>
              <a:t>Родители и воспитатели </a:t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новый формат взаимоотношений»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4581128"/>
            <a:ext cx="4355976" cy="113805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          Подготовила : воспитатель </a:t>
            </a:r>
            <a:r>
              <a:rPr lang="ru-RU" dirty="0" err="1" smtClean="0">
                <a:solidFill>
                  <a:schemeClr val="tx2">
                    <a:lumMod val="10000"/>
                  </a:schemeClr>
                </a:solidFill>
              </a:rPr>
              <a:t>Шампурова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В.Р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43608" y="692696"/>
            <a:ext cx="68580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dirty="0" smtClean="0">
                <a:solidFill>
                  <a:schemeClr val="tx2">
                    <a:lumMod val="10000"/>
                  </a:schemeClr>
                </a:solidFill>
                <a:latin typeface="Arial Black" panose="020B0A04020102020204" pitchFamily="34" charset="0"/>
              </a:rPr>
              <a:t>Филиал Муниципального дошкольного образовательного бюджетного учреждения</a:t>
            </a:r>
            <a:endParaRPr lang="ru-RU" sz="1350" dirty="0">
              <a:solidFill>
                <a:schemeClr val="tx2">
                  <a:lumMod val="10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1350" dirty="0" err="1" smtClean="0">
                <a:solidFill>
                  <a:schemeClr val="tx2">
                    <a:lumMod val="10000"/>
                  </a:schemeClr>
                </a:solidFill>
                <a:latin typeface="Arial Black" panose="020B0A04020102020204" pitchFamily="34" charset="0"/>
              </a:rPr>
              <a:t>Ирбейский</a:t>
            </a:r>
            <a:r>
              <a:rPr lang="ru-RU" sz="1350" dirty="0" smtClean="0">
                <a:solidFill>
                  <a:schemeClr val="tx2">
                    <a:lumMod val="10000"/>
                  </a:schemeClr>
                </a:solidFill>
                <a:latin typeface="Arial Black" panose="020B0A04020102020204" pitchFamily="34" charset="0"/>
              </a:rPr>
              <a:t> д/с № 2 «Солнышко» - </a:t>
            </a:r>
            <a:r>
              <a:rPr lang="ru-RU" sz="1350" dirty="0" err="1" smtClean="0">
                <a:solidFill>
                  <a:schemeClr val="tx2">
                    <a:lumMod val="10000"/>
                  </a:schemeClr>
                </a:solidFill>
                <a:latin typeface="Arial Black" panose="020B0A04020102020204" pitchFamily="34" charset="0"/>
              </a:rPr>
              <a:t>Степановский</a:t>
            </a:r>
            <a:r>
              <a:rPr lang="ru-RU" sz="1350" dirty="0" smtClean="0">
                <a:solidFill>
                  <a:schemeClr val="tx2">
                    <a:lumMod val="10000"/>
                  </a:schemeClr>
                </a:solidFill>
                <a:latin typeface="Arial Black" panose="020B0A04020102020204" pitchFamily="34" charset="0"/>
              </a:rPr>
              <a:t> детский сад.</a:t>
            </a:r>
            <a:endParaRPr lang="ru-RU" sz="1350" dirty="0">
              <a:solidFill>
                <a:schemeClr val="tx2">
                  <a:lumMod val="1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28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Познавательное направление: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родительские</a:t>
            </a:r>
            <a:r>
              <a:rPr lang="ru-RU" sz="2800" b="1" dirty="0">
                <a:solidFill>
                  <a:srgbClr val="FFFF00"/>
                </a:solidFill>
              </a:rPr>
              <a:t> собрания с показом занятий на видеозаписи, </a:t>
            </a:r>
            <a:endParaRPr lang="ru-RU" sz="2800" b="1" dirty="0" smtClean="0">
              <a:solidFill>
                <a:srgbClr val="FFFF00"/>
              </a:solidFill>
            </a:endParaRPr>
          </a:p>
          <a:p>
            <a:r>
              <a:rPr lang="ru-RU" sz="2800" b="1" dirty="0" smtClean="0">
                <a:solidFill>
                  <a:srgbClr val="FFFF00"/>
                </a:solidFill>
              </a:rPr>
              <a:t>- </a:t>
            </a:r>
            <a:r>
              <a:rPr lang="ru-RU" sz="2800" b="1" dirty="0">
                <a:solidFill>
                  <a:srgbClr val="FFFF00"/>
                </a:solidFill>
              </a:rPr>
              <a:t>круглый </a:t>
            </a:r>
            <a:r>
              <a:rPr lang="ru-RU" sz="2800" b="1" dirty="0" smtClean="0">
                <a:solidFill>
                  <a:srgbClr val="FFFF00"/>
                </a:solidFill>
              </a:rPr>
              <a:t>стол;</a:t>
            </a:r>
            <a:endParaRPr lang="ru-RU" sz="2800" b="1" dirty="0">
              <a:solidFill>
                <a:srgbClr val="FFFF00"/>
              </a:solidFill>
            </a:endParaRPr>
          </a:p>
          <a:p>
            <a:r>
              <a:rPr lang="ru-RU" sz="2800" b="1" dirty="0">
                <a:solidFill>
                  <a:srgbClr val="FFFF00"/>
                </a:solidFill>
              </a:rPr>
              <a:t>- тематические и индивидуальные консультации;</a:t>
            </a:r>
          </a:p>
          <a:p>
            <a:r>
              <a:rPr lang="ru-RU" sz="2800" b="1" dirty="0" smtClean="0">
                <a:solidFill>
                  <a:srgbClr val="FFFF00"/>
                </a:solidFill>
              </a:rPr>
              <a:t>- беседы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641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4833"/>
            <a:ext cx="8229600" cy="1162805"/>
          </a:xfrm>
        </p:spPr>
        <p:txBody>
          <a:bodyPr/>
          <a:lstStyle/>
          <a:p>
            <a:pPr algn="l"/>
            <a:r>
              <a:rPr lang="ru-RU" sz="2400" b="1" dirty="0" smtClean="0">
                <a:solidFill>
                  <a:srgbClr val="FFFF00"/>
                </a:solidFill>
              </a:rPr>
              <a:t>Консультация для родителей «Роль ИКТ в образовании </a:t>
            </a:r>
            <a:r>
              <a:rPr lang="ru-RU" sz="2400" b="1" smtClean="0">
                <a:solidFill>
                  <a:srgbClr val="FFFF00"/>
                </a:solidFill>
              </a:rPr>
              <a:t>дошкольников».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94717" y="1843882"/>
            <a:ext cx="4525963" cy="4191000"/>
          </a:xfrm>
        </p:spPr>
      </p:pic>
    </p:spTree>
    <p:extLst>
      <p:ext uri="{BB962C8B-B14F-4D97-AF65-F5344CB8AC3E}">
        <p14:creationId xmlns:p14="http://schemas.microsoft.com/office/powerpoint/2010/main" val="180046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Досуговое направление: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sz="3300" b="1" dirty="0">
              <a:solidFill>
                <a:srgbClr val="FFFF00"/>
              </a:solidFill>
            </a:endParaRPr>
          </a:p>
          <a:p>
            <a:r>
              <a:rPr lang="ru-RU" sz="3300" b="1" dirty="0">
                <a:solidFill>
                  <a:srgbClr val="FFFF00"/>
                </a:solidFill>
              </a:rPr>
              <a:t>- П</a:t>
            </a:r>
            <a:r>
              <a:rPr lang="ru-RU" sz="3300" b="1" dirty="0" smtClean="0">
                <a:solidFill>
                  <a:srgbClr val="FFFF00"/>
                </a:solidFill>
              </a:rPr>
              <a:t>роведение </a:t>
            </a:r>
            <a:r>
              <a:rPr lang="ru-RU" sz="3300" b="1" dirty="0">
                <a:solidFill>
                  <a:srgbClr val="FFFF00"/>
                </a:solidFill>
              </a:rPr>
              <a:t>праздников, досугов;</a:t>
            </a:r>
          </a:p>
          <a:p>
            <a:r>
              <a:rPr lang="ru-RU" sz="3300" b="1" dirty="0" smtClean="0">
                <a:solidFill>
                  <a:srgbClr val="FFFF00"/>
                </a:solidFill>
              </a:rPr>
              <a:t>- </a:t>
            </a:r>
            <a:r>
              <a:rPr lang="ru-RU" sz="3300" b="1" dirty="0">
                <a:solidFill>
                  <a:srgbClr val="FFFF00"/>
                </a:solidFill>
              </a:rPr>
              <a:t>Проведение различных конкурсов;</a:t>
            </a:r>
          </a:p>
          <a:p>
            <a:r>
              <a:rPr lang="ru-RU" sz="3300" b="1" dirty="0">
                <a:solidFill>
                  <a:srgbClr val="FFFF00"/>
                </a:solidFill>
              </a:rPr>
              <a:t>- Проведение спортивных мероприятий;</a:t>
            </a:r>
          </a:p>
          <a:p>
            <a:r>
              <a:rPr lang="ru-RU" sz="3300" b="1" dirty="0">
                <a:solidFill>
                  <a:srgbClr val="FFFF00"/>
                </a:solidFill>
              </a:rPr>
              <a:t>- Проектная деятельность педагогов, детей и родителей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611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Выпускной 2020г.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811660"/>
            <a:ext cx="2232248" cy="40513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811660"/>
            <a:ext cx="2160166" cy="4051300"/>
          </a:xfrm>
        </p:spPr>
      </p:pic>
    </p:spTree>
    <p:extLst>
      <p:ext uri="{BB962C8B-B14F-4D97-AF65-F5344CB8AC3E}">
        <p14:creationId xmlns:p14="http://schemas.microsoft.com/office/powerpoint/2010/main" val="326871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        Наши развлечения 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3471863" cy="2603564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520788"/>
            <a:ext cx="3470275" cy="3069863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511240"/>
            <a:ext cx="3798286" cy="212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3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Конкурсы- выставки: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65" y="1484784"/>
            <a:ext cx="3023358" cy="2641079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238947"/>
            <a:ext cx="2886968" cy="249686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600199"/>
            <a:ext cx="3707904" cy="276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4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Творческий конкурс.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88840"/>
            <a:ext cx="6408712" cy="4176464"/>
          </a:xfrm>
        </p:spPr>
      </p:pic>
    </p:spTree>
    <p:extLst>
      <p:ext uri="{BB962C8B-B14F-4D97-AF65-F5344CB8AC3E}">
        <p14:creationId xmlns:p14="http://schemas.microsoft.com/office/powerpoint/2010/main" val="313258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8234" y="764704"/>
            <a:ext cx="7123080" cy="924475"/>
          </a:xfrm>
        </p:spPr>
        <p:txBody>
          <a:bodyPr/>
          <a:lstStyle/>
          <a:p>
            <a:r>
              <a:rPr lang="ru-RU" sz="2800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Наш мини-музей: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011" y="2204864"/>
            <a:ext cx="3774405" cy="3456384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480" y="2322414"/>
            <a:ext cx="4051300" cy="3025970"/>
          </a:xfrm>
        </p:spPr>
      </p:pic>
    </p:spTree>
    <p:extLst>
      <p:ext uri="{BB962C8B-B14F-4D97-AF65-F5344CB8AC3E}">
        <p14:creationId xmlns:p14="http://schemas.microsoft.com/office/powerpoint/2010/main" val="100268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0190"/>
            <a:ext cx="3797945" cy="4176464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132384"/>
            <a:ext cx="3869952" cy="4176464"/>
          </a:xfrm>
        </p:spPr>
      </p:pic>
    </p:spTree>
    <p:extLst>
      <p:ext uri="{BB962C8B-B14F-4D97-AF65-F5344CB8AC3E}">
        <p14:creationId xmlns:p14="http://schemas.microsoft.com/office/powerpoint/2010/main" val="363362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П</a:t>
            </a:r>
            <a:r>
              <a:rPr lang="ru-RU" dirty="0" smtClean="0">
                <a:solidFill>
                  <a:srgbClr val="FFFF00"/>
                </a:solidFill>
              </a:rPr>
              <a:t>редметно-развивающая </a:t>
            </a:r>
            <a:r>
              <a:rPr lang="ru-RU" dirty="0">
                <a:solidFill>
                  <a:srgbClr val="FFFF00"/>
                </a:solidFill>
              </a:rPr>
              <a:t>среда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09749"/>
            <a:ext cx="3960440" cy="370748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71975" y="2322415"/>
            <a:ext cx="4051300" cy="3025970"/>
          </a:xfrm>
        </p:spPr>
      </p:pic>
    </p:spTree>
    <p:extLst>
      <p:ext uri="{BB962C8B-B14F-4D97-AF65-F5344CB8AC3E}">
        <p14:creationId xmlns:p14="http://schemas.microsoft.com/office/powerpoint/2010/main" val="56887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124744"/>
            <a:ext cx="676332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</a:rPr>
              <a:t>Цель : установление </a:t>
            </a:r>
            <a:r>
              <a:rPr lang="ru-RU" sz="2800" b="1" dirty="0">
                <a:solidFill>
                  <a:srgbClr val="FFFF00"/>
                </a:solidFill>
              </a:rPr>
              <a:t>доверительных отношений с детьми, родителями и педагогами, объединение их в одну команду, воспитание потребности делиться друг с другом своими проблемами и совместно их решать. </a:t>
            </a:r>
          </a:p>
        </p:txBody>
      </p:sp>
    </p:spTree>
    <p:extLst>
      <p:ext uri="{BB962C8B-B14F-4D97-AF65-F5344CB8AC3E}">
        <p14:creationId xmlns:p14="http://schemas.microsoft.com/office/powerpoint/2010/main" val="129817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</a:t>
            </a:r>
            <a:r>
              <a:rPr lang="ru-RU" dirty="0" smtClean="0">
                <a:solidFill>
                  <a:srgbClr val="FFFF00"/>
                </a:solidFill>
              </a:rPr>
              <a:t>Благодарности.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708920"/>
            <a:ext cx="4680520" cy="3384376"/>
          </a:xfrm>
        </p:spPr>
      </p:pic>
    </p:spTree>
    <p:extLst>
      <p:ext uri="{BB962C8B-B14F-4D97-AF65-F5344CB8AC3E}">
        <p14:creationId xmlns:p14="http://schemas.microsoft.com/office/powerpoint/2010/main" val="69345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125113" cy="924475"/>
          </a:xfrm>
        </p:spPr>
        <p:txBody>
          <a:bodyPr/>
          <a:lstStyle/>
          <a:p>
            <a:r>
              <a:rPr lang="ru-RU" sz="4400" i="1" dirty="0" smtClean="0">
                <a:solidFill>
                  <a:srgbClr val="FFFF00"/>
                </a:solidFill>
              </a:rPr>
              <a:t>Спасибо за внимание!</a:t>
            </a:r>
            <a:endParaRPr lang="ru-RU" sz="44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94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916832"/>
            <a:ext cx="770485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2800" b="1" dirty="0" smtClean="0">
                <a:solidFill>
                  <a:srgbClr val="FFC000"/>
                </a:solidFill>
                <a:latin typeface="+mj-lt"/>
              </a:rPr>
              <a:t>информационно-аналитическое</a:t>
            </a:r>
          </a:p>
          <a:p>
            <a:r>
              <a:rPr lang="ru-RU" sz="2800" b="1" dirty="0" smtClean="0">
                <a:solidFill>
                  <a:srgbClr val="FFC000"/>
                </a:solidFill>
                <a:latin typeface="+mj-lt"/>
              </a:rPr>
              <a:t>(</a:t>
            </a:r>
            <a:r>
              <a:rPr lang="ru-RU" sz="2800" b="1" dirty="0" smtClean="0">
                <a:solidFill>
                  <a:srgbClr val="FFFF00"/>
                </a:solidFill>
                <a:latin typeface="+mj-lt"/>
              </a:rPr>
              <a:t>анкетирование, опрос, почтовый ящик</a:t>
            </a:r>
            <a:r>
              <a:rPr lang="ru-RU" sz="2800" b="1" dirty="0" smtClean="0">
                <a:solidFill>
                  <a:srgbClr val="FFC000"/>
                </a:solidFill>
                <a:latin typeface="+mj-lt"/>
              </a:rPr>
              <a:t>)</a:t>
            </a:r>
            <a:endParaRPr lang="ru-RU" sz="2800" b="1" dirty="0">
              <a:solidFill>
                <a:srgbClr val="FFC000"/>
              </a:solidFill>
              <a:latin typeface="+mj-lt"/>
            </a:endParaRPr>
          </a:p>
          <a:p>
            <a:pPr marL="457200" indent="-457200">
              <a:buFontTx/>
              <a:buChar char="-"/>
            </a:pPr>
            <a:r>
              <a:rPr lang="ru-RU" sz="2800" b="1" dirty="0" smtClean="0">
                <a:solidFill>
                  <a:srgbClr val="FFC000"/>
                </a:solidFill>
                <a:latin typeface="+mj-lt"/>
              </a:rPr>
              <a:t>наглядно - информационное</a:t>
            </a:r>
          </a:p>
          <a:p>
            <a:pPr marL="342900" indent="-342900">
              <a:buFontTx/>
              <a:buChar char="-"/>
            </a:pPr>
            <a:r>
              <a:rPr lang="ru-RU" sz="2800" b="1" dirty="0" smtClean="0">
                <a:solidFill>
                  <a:srgbClr val="FFC000"/>
                </a:solidFill>
                <a:latin typeface="+mj-lt"/>
              </a:rPr>
              <a:t>познавательное</a:t>
            </a:r>
            <a:endParaRPr lang="ru-RU" sz="2800" b="1" dirty="0">
              <a:solidFill>
                <a:srgbClr val="FFC000"/>
              </a:solidFill>
              <a:latin typeface="+mj-lt"/>
            </a:endParaRPr>
          </a:p>
          <a:p>
            <a:r>
              <a:rPr lang="ru-RU" sz="2800" b="1" dirty="0" smtClean="0">
                <a:solidFill>
                  <a:srgbClr val="FFC000"/>
                </a:solidFill>
                <a:latin typeface="+mj-lt"/>
              </a:rPr>
              <a:t>-  досуговое</a:t>
            </a:r>
          </a:p>
          <a:p>
            <a:endParaRPr lang="ru-RU" b="1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018887" y="652045"/>
            <a:ext cx="7125113" cy="924475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FFFF00"/>
                </a:solidFill>
              </a:rPr>
              <a:t>Направления</a:t>
            </a:r>
            <a:r>
              <a:rPr lang="ru-RU" sz="4000" b="1" i="1" dirty="0">
                <a:solidFill>
                  <a:srgbClr val="FFFF00"/>
                </a:solidFill>
              </a:rPr>
              <a:t>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4294967295"/>
          </p:nvPr>
        </p:nvSpPr>
        <p:spPr>
          <a:xfrm rot="3555712">
            <a:off x="4615700" y="7402168"/>
            <a:ext cx="1007763" cy="45243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739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solidFill>
                  <a:srgbClr val="FFFF00"/>
                </a:solidFill>
              </a:rPr>
              <a:t>Почтовый ящик.</a:t>
            </a:r>
            <a:r>
              <a:rPr lang="ru-RU" sz="2800" dirty="0" smtClean="0">
                <a:solidFill>
                  <a:srgbClr val="FFFF00"/>
                </a:solidFill>
              </a:rPr>
              <a:t> </a:t>
            </a:r>
            <a:r>
              <a:rPr lang="ru-RU" sz="1800" dirty="0" smtClean="0"/>
              <a:t> </a:t>
            </a:r>
            <a:r>
              <a:rPr lang="ru-RU" sz="1800" i="1" dirty="0" smtClean="0">
                <a:latin typeface="Times New Roman"/>
                <a:ea typeface="Calibri"/>
              </a:rPr>
              <a:t>. </a:t>
            </a:r>
            <a:endParaRPr lang="ru-RU" sz="1800" i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9138" y="2321621"/>
            <a:ext cx="4051300" cy="302597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71975" y="2322415"/>
            <a:ext cx="4051300" cy="3025970"/>
          </a:xfrm>
        </p:spPr>
      </p:pic>
    </p:spTree>
    <p:extLst>
      <p:ext uri="{BB962C8B-B14F-4D97-AF65-F5344CB8AC3E}">
        <p14:creationId xmlns:p14="http://schemas.microsoft.com/office/powerpoint/2010/main" val="117039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08720"/>
            <a:ext cx="7272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Наглядно </a:t>
            </a:r>
            <a:r>
              <a:rPr lang="ru-RU" sz="2800" b="1" i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– информационное направление включает в себя:</a:t>
            </a:r>
          </a:p>
          <a:p>
            <a:r>
              <a:rPr lang="ru-RU" sz="2800" b="1" i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• родительские уголки</a:t>
            </a:r>
          </a:p>
          <a:p>
            <a:r>
              <a:rPr lang="ru-RU" sz="2800" b="1" i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• папки-передвижки </a:t>
            </a:r>
            <a:r>
              <a:rPr lang="ru-RU" sz="2800" b="1" i="1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«Зимушка-зима», «Дети и природа» и </a:t>
            </a:r>
            <a:r>
              <a:rPr lang="ru-RU" sz="2800" b="1" i="1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др</a:t>
            </a:r>
            <a:endParaRPr lang="ru-RU" sz="2800" b="1" i="1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• </a:t>
            </a:r>
            <a:r>
              <a:rPr lang="ru-RU" sz="2800" b="1" i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фотовыставки </a:t>
            </a:r>
          </a:p>
          <a:p>
            <a:r>
              <a:rPr lang="ru-RU" sz="2800" b="1" i="1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. Памятки</a:t>
            </a:r>
          </a:p>
          <a:p>
            <a:r>
              <a:rPr lang="ru-RU" sz="2800" b="1" i="1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. Сайт ДОУ</a:t>
            </a:r>
            <a:endParaRPr lang="ru-RU" sz="2800" b="1" i="1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24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</a:t>
            </a:r>
            <a:br>
              <a:rPr lang="ru-RU" dirty="0" smtClean="0"/>
            </a:br>
            <a:r>
              <a:rPr lang="ru-RU" dirty="0" smtClean="0">
                <a:solidFill>
                  <a:srgbClr val="FFFF00"/>
                </a:solidFill>
              </a:rPr>
              <a:t>Стенд</a:t>
            </a:r>
            <a:r>
              <a:rPr lang="ru-RU" dirty="0">
                <a:solidFill>
                  <a:srgbClr val="FFFF00"/>
                </a:solidFill>
              </a:rPr>
              <a:t>. </a:t>
            </a:r>
            <a:r>
              <a:rPr lang="ru-RU" dirty="0" smtClean="0">
                <a:solidFill>
                  <a:srgbClr val="FFFF00"/>
                </a:solidFill>
              </a:rPr>
              <a:t>           Уголок психолога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123" y="1688625"/>
            <a:ext cx="3600400" cy="396324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0903" y="2126581"/>
            <a:ext cx="4051300" cy="3025970"/>
          </a:xfrm>
        </p:spPr>
      </p:pic>
    </p:spTree>
    <p:extLst>
      <p:ext uri="{BB962C8B-B14F-4D97-AF65-F5344CB8AC3E}">
        <p14:creationId xmlns:p14="http://schemas.microsoft.com/office/powerpoint/2010/main" val="4612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u="sng" dirty="0" smtClean="0">
                <a:solidFill>
                  <a:srgbClr val="FFFF00"/>
                </a:solidFill>
              </a:rPr>
              <a:t>                       Памятки  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772816"/>
            <a:ext cx="3600400" cy="4052888"/>
          </a:xfrm>
        </p:spPr>
      </p:pic>
    </p:spTree>
    <p:extLst>
      <p:ext uri="{BB962C8B-B14F-4D97-AF65-F5344CB8AC3E}">
        <p14:creationId xmlns:p14="http://schemas.microsoft.com/office/powerpoint/2010/main" val="18188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125113" cy="3960440"/>
          </a:xfrm>
        </p:spPr>
        <p:txBody>
          <a:bodyPr/>
          <a:lstStyle/>
          <a:p>
            <a:r>
              <a:rPr lang="ru-RU" sz="2800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сайта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vk.com/public217075045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240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dirty="0" smtClean="0">
                <a:solidFill>
                  <a:srgbClr val="FFFF00"/>
                </a:solidFill>
              </a:rPr>
              <a:t>Фотовыставки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16832"/>
            <a:ext cx="6097466" cy="4052888"/>
          </a:xfrm>
        </p:spPr>
      </p:pic>
    </p:spTree>
    <p:extLst>
      <p:ext uri="{BB962C8B-B14F-4D97-AF65-F5344CB8AC3E}">
        <p14:creationId xmlns:p14="http://schemas.microsoft.com/office/powerpoint/2010/main" val="70409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TM02455519[[fn=Зима]]</Template>
  <TotalTime>1032</TotalTime>
  <Words>177</Words>
  <Application>Microsoft Office PowerPoint</Application>
  <PresentationFormat>Экран (4:3)</PresentationFormat>
  <Paragraphs>42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Arial Black</vt:lpstr>
      <vt:lpstr>Calibri</vt:lpstr>
      <vt:lpstr>Courier New</vt:lpstr>
      <vt:lpstr>Times New Roman</vt:lpstr>
      <vt:lpstr>Trebuchet MS</vt:lpstr>
      <vt:lpstr>Verdana</vt:lpstr>
      <vt:lpstr>Wingdings 2</vt:lpstr>
      <vt:lpstr>Winter</vt:lpstr>
      <vt:lpstr>      «Родители и воспитатели  новый формат взаимоотношений»</vt:lpstr>
      <vt:lpstr>Презентация PowerPoint</vt:lpstr>
      <vt:lpstr>Направления: </vt:lpstr>
      <vt:lpstr>Почтовый ящик.  . </vt:lpstr>
      <vt:lpstr>Презентация PowerPoint</vt:lpstr>
      <vt:lpstr>                    Стенд.            Уголок психолога                      </vt:lpstr>
      <vt:lpstr>                       Памятки  </vt:lpstr>
      <vt:lpstr>Создание сайта  https://vk.com/public217075045 </vt:lpstr>
      <vt:lpstr>         Фотовыставки</vt:lpstr>
      <vt:lpstr>Познавательное направление:</vt:lpstr>
      <vt:lpstr>Консультация для родителей «Роль ИКТ в образовании дошкольников».</vt:lpstr>
      <vt:lpstr>Досуговое направление:</vt:lpstr>
      <vt:lpstr>Выпускной 2020г.</vt:lpstr>
      <vt:lpstr>        Наши развлечения </vt:lpstr>
      <vt:lpstr>              Конкурсы- выставки:</vt:lpstr>
      <vt:lpstr>Творческий конкурс.</vt:lpstr>
      <vt:lpstr>                     Наш мини-музей: </vt:lpstr>
      <vt:lpstr>Презентация PowerPoint</vt:lpstr>
      <vt:lpstr>Предметно-развивающая среда </vt:lpstr>
      <vt:lpstr>        Благодарности.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Инновационные взаимодействия ДОУ и семьи</dc:title>
  <dc:creator>Дима</dc:creator>
  <cp:lastModifiedBy>Пользователь Windows</cp:lastModifiedBy>
  <cp:revision>58</cp:revision>
  <dcterms:created xsi:type="dcterms:W3CDTF">2017-02-02T13:32:46Z</dcterms:created>
  <dcterms:modified xsi:type="dcterms:W3CDTF">2023-02-25T16:02:29Z</dcterms:modified>
</cp:coreProperties>
</file>