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9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9" r:id="rId32"/>
    <p:sldId id="29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 snapToGrid="0">
      <p:cViewPr varScale="1">
        <p:scale>
          <a:sx n="78" d="100"/>
          <a:sy n="78" d="100"/>
        </p:scale>
        <p:origin x="85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578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9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27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594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409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1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25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81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06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613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267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780533E-EFA6-4D05-A9FF-001BC9592A9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93ADF3C-D309-4B99-BFAD-981B5C6732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925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06880"/>
            <a:ext cx="10515600" cy="4698194"/>
          </a:xfrm>
        </p:spPr>
        <p:txBody>
          <a:bodyPr>
            <a:noAutofit/>
          </a:bodyPr>
          <a:lstStyle/>
          <a:p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приставочными глаголами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0B02E2E-48CB-530F-4EEC-C2277A7049CB}"/>
              </a:ext>
            </a:extLst>
          </p:cNvPr>
          <p:cNvSpPr txBox="1">
            <a:spLocks/>
          </p:cNvSpPr>
          <p:nvPr/>
        </p:nvSpPr>
        <p:spPr>
          <a:xfrm>
            <a:off x="2209800" y="497472"/>
            <a:ext cx="7772400" cy="840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/>
              <a:t>МБДОУ «романовский детский сад №1»</a:t>
            </a: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025F369A-B6B1-D0FB-5536-434521BB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6335" y="2041176"/>
            <a:ext cx="7772400" cy="420624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4000" b="1" dirty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4000" b="1" dirty="0"/>
              <a:t>Авторская разработка</a:t>
            </a:r>
          </a:p>
          <a:p>
            <a:pPr algn="ctr">
              <a:buNone/>
            </a:pPr>
            <a:r>
              <a:rPr lang="ru-RU" sz="4000" b="1" dirty="0"/>
              <a:t>учителя-логопеда</a:t>
            </a:r>
          </a:p>
          <a:p>
            <a:pPr algn="ctr">
              <a:buNone/>
            </a:pPr>
            <a:r>
              <a:rPr lang="ru-RU" sz="4000" b="1" dirty="0"/>
              <a:t>Шамовой А.Е.</a:t>
            </a:r>
          </a:p>
          <a:p>
            <a:pPr algn="ctr">
              <a:buNone/>
            </a:pPr>
            <a:r>
              <a:rPr lang="ru-RU" sz="4000" b="1" dirty="0"/>
              <a:t>по теме </a:t>
            </a:r>
          </a:p>
          <a:p>
            <a:pPr algn="ctr">
              <a:buNone/>
            </a:pPr>
            <a:r>
              <a:rPr lang="ru-RU" sz="4000" b="1" dirty="0"/>
              <a:t>«Словообразование»</a:t>
            </a:r>
          </a:p>
          <a:p>
            <a:pPr algn="ctr">
              <a:buNone/>
            </a:pPr>
            <a:r>
              <a:rPr lang="ru-RU" sz="4000" b="1" dirty="0"/>
              <a:t>Часть 2: Глаголы</a:t>
            </a:r>
          </a:p>
        </p:txBody>
      </p:sp>
    </p:spTree>
    <p:extLst>
      <p:ext uri="{BB962C8B-B14F-4D97-AF65-F5344CB8AC3E}">
        <p14:creationId xmlns:p14="http://schemas.microsoft.com/office/powerpoint/2010/main" val="689903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Машенька за грибами в лес 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115" y="2007414"/>
            <a:ext cx="4052036" cy="428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8348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Шла- шла и к избушке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471" y="1910687"/>
            <a:ext cx="3937083" cy="4165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1847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81" y="1916586"/>
            <a:ext cx="3693709" cy="3885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 …. и внутрь ….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310" y="1916585"/>
            <a:ext cx="3821374" cy="3885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416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она из избушки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613" y="2111945"/>
            <a:ext cx="4057437" cy="413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3527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от избушки …, увидела речку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303" y="1810855"/>
            <a:ext cx="4125677" cy="4223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2205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мостику речку … и дальше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831" y="2002950"/>
            <a:ext cx="3961270" cy="38655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3535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3123"/>
            <a:ext cx="10515600" cy="18288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Устала Маша и решила отдохнуть, с тропинки …,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посидела на пеньке и дальше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81" y="2455531"/>
            <a:ext cx="3628315" cy="3788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394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леса … и домой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827" y="1701843"/>
            <a:ext cx="4203509" cy="4471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6297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20F8B7-2FF0-E819-CEA9-F446DA513A5D}"/>
              </a:ext>
            </a:extLst>
          </p:cNvPr>
          <p:cNvSpPr txBox="1"/>
          <p:nvPr/>
        </p:nvSpPr>
        <p:spPr>
          <a:xfrm>
            <a:off x="2831691" y="413970"/>
            <a:ext cx="6096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«Путешествие машинки» </a:t>
            </a:r>
            <a:br>
              <a:rPr lang="ru-RU" sz="44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752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49" y="365124"/>
            <a:ext cx="10739652" cy="17093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Жила- была в гараже машинка, ей стало скучно и она решила попутешествовать. Машинка из гаража 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115" y="2265528"/>
            <a:ext cx="5722959" cy="4292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9947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4378" y="1647967"/>
            <a:ext cx="9194042" cy="356206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«скажи наоборот»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«Скажи наоборот»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1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дороге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400" y="2074146"/>
            <a:ext cx="6218830" cy="466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0818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мост …., по мосту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93" y="2306472"/>
            <a:ext cx="4449171" cy="3336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61" y="2326944"/>
            <a:ext cx="4458268" cy="3343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3551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моста …., по городу 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24" y="1960881"/>
            <a:ext cx="6150591" cy="461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87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обратно к дому 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44" y="2260833"/>
            <a:ext cx="5361390" cy="4021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7764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гараж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383" y="2260959"/>
            <a:ext cx="5293152" cy="3969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7603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5011" y="0"/>
            <a:ext cx="10261978" cy="211481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 Медленный- быстрый»</a:t>
            </a:r>
          </a:p>
        </p:txBody>
      </p:sp>
    </p:spTree>
    <p:extLst>
      <p:ext uri="{BB962C8B-B14F-4D97-AF65-F5344CB8AC3E}">
        <p14:creationId xmlns:p14="http://schemas.microsoft.com/office/powerpoint/2010/main" val="3580592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Ира рисует, а Леша уже 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62" y="2156345"/>
            <a:ext cx="3837661" cy="3719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779" y="2156345"/>
            <a:ext cx="3423118" cy="3606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6681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Вася считает, а  Оля уже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5" y="2309945"/>
            <a:ext cx="4488597" cy="3149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381" y="2309945"/>
            <a:ext cx="3154197" cy="3149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8404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с Сашей строят замок, 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Миша с Катей уже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36" y="2566991"/>
            <a:ext cx="4242106" cy="3343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213" y="2566991"/>
            <a:ext cx="4651807" cy="3204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9121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Витя кушает, а Ира уже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63" y="2128465"/>
            <a:ext cx="3850232" cy="3222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567" y="2128465"/>
            <a:ext cx="3222878" cy="3222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2131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взяла книгу, а Миша ….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242" y="2570629"/>
            <a:ext cx="2965190" cy="2852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32" y="2570628"/>
            <a:ext cx="3115335" cy="2852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5813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Пети стирает, а мама Светы уже 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919" y="2068773"/>
            <a:ext cx="3549982" cy="3397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302" y="2068773"/>
            <a:ext cx="3180542" cy="3397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60053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Вася читает, а Максим уже…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964" y="2303683"/>
            <a:ext cx="4422225" cy="33641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89" y="2303683"/>
            <a:ext cx="3343701" cy="3343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3527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type="title"/>
          </p:nvPr>
        </p:nvSpPr>
        <p:spPr>
          <a:xfrm>
            <a:off x="655092" y="2097058"/>
            <a:ext cx="10548582" cy="4146425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игры могут быть использованы не только логопедами, но и воспитателями, и родителями. </a:t>
            </a:r>
            <a:b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4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Вася входит, а Дима ……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027" y="2117290"/>
            <a:ext cx="2634017" cy="3417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861" y="2117290"/>
            <a:ext cx="2609411" cy="3439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92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Петя несет игрушки, а Саша 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17" y="1982009"/>
            <a:ext cx="2752328" cy="3650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81" y="1893519"/>
            <a:ext cx="3448392" cy="3650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708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Папа отъехал, а сосед ….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45" y="2329082"/>
            <a:ext cx="4061309" cy="3156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270" y="2329081"/>
            <a:ext cx="4236720" cy="3156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3041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окно открыла, а бабушка ….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30278"/>
            <a:ext cx="4530204" cy="3164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120" y="2328602"/>
            <a:ext cx="4149950" cy="3066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9085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Света песок насыпает, а Степа …..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85" y="2239143"/>
            <a:ext cx="3854762" cy="2960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07" y="2239143"/>
            <a:ext cx="3201648" cy="2960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9089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98" y="365125"/>
            <a:ext cx="10125501" cy="3459624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«Сочинители»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6433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Окаймление</Template>
  <TotalTime>185</TotalTime>
  <Words>275</Words>
  <Application>Microsoft Office PowerPoint</Application>
  <PresentationFormat>Широкоэкранный</PresentationFormat>
  <Paragraphs>40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Corbel</vt:lpstr>
      <vt:lpstr>Times New Roman</vt:lpstr>
      <vt:lpstr>Wingdings</vt:lpstr>
      <vt:lpstr>Окаймление</vt:lpstr>
      <vt:lpstr> приставочными глаголами</vt:lpstr>
      <vt:lpstr>    игра «скажи наоборот»  Игра «Скажи наоборот»  </vt:lpstr>
      <vt:lpstr>Маша взяла книгу, а Миша ….</vt:lpstr>
      <vt:lpstr>Вася входит, а Дима ……</vt:lpstr>
      <vt:lpstr>Петя несет игрушки, а Саша ….</vt:lpstr>
      <vt:lpstr>Папа отъехал, а сосед ….</vt:lpstr>
      <vt:lpstr>Мама окно открыла, а бабушка ….</vt:lpstr>
      <vt:lpstr>Света песок насыпает, а Степа …..</vt:lpstr>
      <vt:lpstr> Игра «Сочинители»    </vt:lpstr>
      <vt:lpstr>Однажды Машенька за грибами в лес ….</vt:lpstr>
      <vt:lpstr>Шла- шла и к избушке …</vt:lpstr>
      <vt:lpstr>Вокруг …. и внутрь ….</vt:lpstr>
      <vt:lpstr>Потом она из избушки …</vt:lpstr>
      <vt:lpstr>Только от избушки …, увидела речку</vt:lpstr>
      <vt:lpstr>По мостику речку … и дальше …</vt:lpstr>
      <vt:lpstr>Устала Маша и решила отдохнуть, с тропинки …,  посидела на пеньке и дальше …</vt:lpstr>
      <vt:lpstr>Из леса … и домой …</vt:lpstr>
      <vt:lpstr>Презентация PowerPoint</vt:lpstr>
      <vt:lpstr>Жила- была в гараже машинка, ей стало скучно и она решила попутешествовать. Машинка из гаража  …</vt:lpstr>
      <vt:lpstr>По дороге …</vt:lpstr>
      <vt:lpstr>На мост …., по мосту …</vt:lpstr>
      <vt:lpstr>С моста …., по городу ….</vt:lpstr>
      <vt:lpstr>И обратно к дому ….</vt:lpstr>
      <vt:lpstr>И в гараж …</vt:lpstr>
      <vt:lpstr>Игра « Медленный- быстрый»</vt:lpstr>
      <vt:lpstr>Ира рисует, а Леша уже ….</vt:lpstr>
      <vt:lpstr>Вася считает, а  Оля уже …</vt:lpstr>
      <vt:lpstr>Маша с Сашей строят замок,  а Миша с Катей уже …</vt:lpstr>
      <vt:lpstr>Витя кушает, а Ира уже …</vt:lpstr>
      <vt:lpstr>Мама Пети стирает, а мама Светы уже …</vt:lpstr>
      <vt:lpstr>Вася читает, а Максим уже…</vt:lpstr>
      <vt:lpstr> Данные игры могут быть использованы не только логопедами, но и воспитателями, и родителями.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Обогащение словарного запаса детей старшего дошкольного возраста приставочными глаголами через игровую деятельность</dc:title>
  <dc:creator>79201</dc:creator>
  <cp:lastModifiedBy>Ангелина</cp:lastModifiedBy>
  <cp:revision>21</cp:revision>
  <dcterms:created xsi:type="dcterms:W3CDTF">2021-10-03T17:00:49Z</dcterms:created>
  <dcterms:modified xsi:type="dcterms:W3CDTF">2026-06-25T15:02:29Z</dcterms:modified>
</cp:coreProperties>
</file>