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474" y="-9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05.01.2024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1613673643_22-p-foni-dlya-prezentatsii-dlya-detei-nachalno-2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70C0"/>
                </a:solidFill>
                <a:latin typeface="Arial Black" pitchFamily="34" charset="0"/>
              </a:rPr>
              <a:t>Занимательное экспериментирование</a:t>
            </a:r>
            <a:endParaRPr lang="ru-RU" dirty="0">
              <a:solidFill>
                <a:srgbClr val="0070C0"/>
              </a:solidFill>
              <a:latin typeface="Arial Black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latin typeface="Arial Black" pitchFamily="34" charset="0"/>
              </a:rPr>
              <a:t>«Аленький цветочек»</a:t>
            </a:r>
          </a:p>
          <a:p>
            <a:pPr algn="r"/>
            <a:r>
              <a:rPr lang="ru-RU" sz="1600" dirty="0" smtClean="0">
                <a:solidFill>
                  <a:schemeClr val="tx1"/>
                </a:solidFill>
                <a:latin typeface="Arial Black" pitchFamily="34" charset="0"/>
              </a:rPr>
              <a:t>Подготовила: </a:t>
            </a:r>
          </a:p>
          <a:p>
            <a:pPr algn="r"/>
            <a:r>
              <a:rPr lang="ru-RU" sz="1600" dirty="0" smtClean="0">
                <a:solidFill>
                  <a:schemeClr val="tx1"/>
                </a:solidFill>
                <a:latin typeface="Arial Black" pitchFamily="34" charset="0"/>
              </a:rPr>
              <a:t>воспитатель Шамова А.Е.</a:t>
            </a:r>
            <a:endParaRPr lang="ru-RU" sz="1600" dirty="0">
              <a:solidFill>
                <a:schemeClr val="tx1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7296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187624" y="1340768"/>
            <a:ext cx="5904656" cy="4785395"/>
          </a:xfrm>
        </p:spPr>
        <p:txBody>
          <a:bodyPr/>
          <a:lstStyle/>
          <a:p>
            <a:r>
              <a:rPr lang="ru-RU" sz="2800" b="1" dirty="0">
                <a:solidFill>
                  <a:srgbClr val="FF0000"/>
                </a:solidFill>
              </a:rPr>
              <a:t>Сказку «Аленький цветочек» знают все. Удивительный цветок, похожий на сказочный, можно попытаться сделать своими руками.</a:t>
            </a:r>
          </a:p>
          <a:p>
            <a:r>
              <a:rPr lang="ru-RU" sz="2800" b="1" dirty="0"/>
              <a:t>Вам понадобятся:</a:t>
            </a:r>
            <a:r>
              <a:rPr lang="ru-RU" sz="2800" dirty="0"/>
              <a:t> белая хризантема, стакан с водой, сахар-рафинад, красный пищевой краситель, ножницы, ваза.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74770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095" y="3651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787208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Порядок выполнения эксперимента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600200"/>
            <a:ext cx="3960440" cy="4525963"/>
          </a:xfrm>
        </p:spPr>
        <p:txBody>
          <a:bodyPr>
            <a:normAutofit fontScale="70000" lnSpcReduction="20000"/>
          </a:bodyPr>
          <a:lstStyle/>
          <a:p>
            <a:pPr lvl="0" algn="just">
              <a:lnSpc>
                <a:spcPct val="115000"/>
              </a:lnSpc>
              <a:buFont typeface="+mj-lt"/>
              <a:buAutoNum type="arabicPeriod"/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Разведите красный пищевой краситель в воде. Цвет воды должен стать ярким, чтобы цветочек по-настоящему получился алым.</a:t>
            </a:r>
            <a:endParaRPr lang="ru-RU" sz="2400" b="1" dirty="0"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Добавьте два кубика сахара. Это ускорит окрашивание лепестков. Перелейте окрашенную сладкую воду в вазу.</a:t>
            </a:r>
            <a:endParaRPr lang="ru-RU" sz="2400" b="1" dirty="0">
              <a:ea typeface="Calibri"/>
              <a:cs typeface="Times New Roman"/>
            </a:endParaRPr>
          </a:p>
          <a:p>
            <a:endParaRPr lang="ru-RU" dirty="0"/>
          </a:p>
        </p:txBody>
      </p:sp>
      <p:pic>
        <p:nvPicPr>
          <p:cNvPr id="3074" name="Picture 2" descr="C:\Users\PC\Desktop\c4fa7426-e2cb-4117-bd17-b351d60e70f2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725476"/>
            <a:ext cx="1728192" cy="1707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PC\Downloads\d75dd08a-2f68-4bb3-a3bb-81c65801a76b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6706" y="3645024"/>
            <a:ext cx="1872207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2074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8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1124744"/>
            <a:ext cx="3960440" cy="5001419"/>
          </a:xfrm>
        </p:spPr>
        <p:txBody>
          <a:bodyPr>
            <a:normAutofit fontScale="70000" lnSpcReduction="20000"/>
          </a:bodyPr>
          <a:lstStyle/>
          <a:p>
            <a:pPr marL="0" lvl="0" indent="0" algn="just">
              <a:lnSpc>
                <a:spcPct val="115000"/>
              </a:lnSpc>
              <a:buNone/>
            </a:pPr>
            <a:r>
              <a:rPr lang="ru-RU" b="1" dirty="0" smtClean="0">
                <a:latin typeface="Times New Roman"/>
                <a:ea typeface="Calibri"/>
                <a:cs typeface="Times New Roman"/>
              </a:rPr>
              <a:t>3.Под 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струёй тёплой воды обрежьте стебель хризантемы. Ножницы держите по диагонали к стеблю.</a:t>
            </a:r>
            <a:endParaRPr lang="ru-RU" sz="2400" b="1" dirty="0">
              <a:ea typeface="Calibri"/>
              <a:cs typeface="Times New Roman"/>
            </a:endParaRPr>
          </a:p>
          <a:p>
            <a:pPr marL="0" lv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b="1" dirty="0" smtClean="0">
                <a:latin typeface="Times New Roman"/>
                <a:ea typeface="Calibri"/>
                <a:cs typeface="Times New Roman"/>
              </a:rPr>
              <a:t>4.Быстро 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перенесите обрезанный цветок в вазу с окрашенной водой. И уже к концу следующего дня, мы увидим, как белая хризантема превращается в волшебный аленький цветочек.</a:t>
            </a:r>
            <a:endParaRPr lang="ru-RU" sz="2400" b="1" dirty="0">
              <a:ea typeface="Calibri"/>
              <a:cs typeface="Times New Roman"/>
            </a:endParaRPr>
          </a:p>
          <a:p>
            <a:endParaRPr lang="ru-RU" dirty="0"/>
          </a:p>
        </p:txBody>
      </p:sp>
      <p:pic>
        <p:nvPicPr>
          <p:cNvPr id="4099" name="Picture 3" descr="C:\Users\PC\Downloads\ad2028cd-ab0c-4797-8cd9-c46356a5f456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125488"/>
            <a:ext cx="1944215" cy="2679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7" name="Picture 11" descr="C:\Users\PC\Downloads\ffb29917-6a75-4fb7-9ddb-99d552ec39ea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052736"/>
            <a:ext cx="2160240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3471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692696"/>
            <a:ext cx="6624736" cy="5112568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</a:rPr>
              <a:t>Почему так происходит? </a:t>
            </a:r>
            <a:r>
              <a:rPr lang="ru-RU" sz="2400" b="1" dirty="0"/>
              <a:t>Для того чтобы жить, каждой части растения нужна вода. Цветы, деревья, трава способны выкачивать воду из земли и поднимать её от самых корней до бутонов и верхних листочков. Даже когда цветок срезают и он остаётся без корней, его листочки всеми силами сосут воду из вазы. Так наша красная вода поднимается по стебельку до белого бутона и окрашивает лепестки изнутри</a:t>
            </a:r>
            <a:r>
              <a:rPr lang="ru-RU" sz="2400" b="1" dirty="0" smtClean="0"/>
              <a:t>.</a:t>
            </a:r>
          </a:p>
          <a:p>
            <a:pPr algn="ctr"/>
            <a:r>
              <a:rPr lang="ru-RU" sz="2400" b="1" dirty="0" smtClean="0"/>
              <a:t>А хотите, чтобы твой цветок был разноцветным? Тогда возьмите ромашку, 4 коробочки от сока, скотч, ножницы, клей, красители разного цвета и сотворите чудо.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413145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1340768"/>
            <a:ext cx="4248472" cy="4785395"/>
          </a:xfrm>
        </p:spPr>
        <p:txBody>
          <a:bodyPr>
            <a:normAutofit fontScale="70000" lnSpcReduction="20000"/>
          </a:bodyPr>
          <a:lstStyle/>
          <a:p>
            <a:pPr marL="514350" indent="-514350">
              <a:buAutoNum type="arabicPeriod"/>
            </a:pPr>
            <a:r>
              <a:rPr lang="ru-RU" b="1" dirty="0" smtClean="0"/>
              <a:t>Обрежьте верхушки коробочек от сока и склейте их между собой, чтобы получилась необычная ваза, как на рисунке 1. В коробочки налейте воду, окрашенную разными красителями.</a:t>
            </a:r>
          </a:p>
          <a:p>
            <a:pPr marL="514350" indent="-514350">
              <a:buAutoNum type="arabicPeriod"/>
            </a:pPr>
            <a:r>
              <a:rPr lang="ru-RU" b="1" dirty="0" smtClean="0"/>
              <a:t>Разрежьте стебель ромашки на 4 части и опустите из в разные коробочки. Оставьте цветок в таком положении, а через пару дней  вы увидите волшебный цветок с лепестками разного цвета.</a:t>
            </a:r>
            <a:endParaRPr lang="ru-RU" b="1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5793" y="1556790"/>
            <a:ext cx="1858963" cy="174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 descr="C:\Users\PC\Downloads\954cd4e1-5839-4966-a133-cd4d931437a6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3065" y="3717032"/>
            <a:ext cx="2082370" cy="1798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6177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PC\Downloads\db870f06-6798-44fe-96dc-3b07b45d7acc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sz="6700" b="1" dirty="0" smtClean="0"/>
              <a:t>Удачных экспериментов!</a:t>
            </a:r>
            <a:endParaRPr lang="ru-RU" sz="6700" b="1" dirty="0"/>
          </a:p>
        </p:txBody>
      </p:sp>
    </p:spTree>
    <p:extLst>
      <p:ext uri="{BB962C8B-B14F-4D97-AF65-F5344CB8AC3E}">
        <p14:creationId xmlns:p14="http://schemas.microsoft.com/office/powerpoint/2010/main" val="3588077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300</Words>
  <Application>Microsoft Office PowerPoint</Application>
  <PresentationFormat>Экран (4:3)</PresentationFormat>
  <Paragraphs>16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Занимательное экспериментирование</vt:lpstr>
      <vt:lpstr>Презентация PowerPoint</vt:lpstr>
      <vt:lpstr>Порядок выполнения эксперимента</vt:lpstr>
      <vt:lpstr>Презентация PowerPoint</vt:lpstr>
      <vt:lpstr>Презентация PowerPoint</vt:lpstr>
      <vt:lpstr>Презентация PowerPoint</vt:lpstr>
      <vt:lpstr>      Удачных экспериментов!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Занимательное экспериментирование</dc:title>
  <dc:creator>PC</dc:creator>
  <cp:lastModifiedBy>PC</cp:lastModifiedBy>
  <cp:revision>4</cp:revision>
  <dcterms:created xsi:type="dcterms:W3CDTF">2024-01-05T15:09:37Z</dcterms:created>
  <dcterms:modified xsi:type="dcterms:W3CDTF">2024-01-05T15:48:45Z</dcterms:modified>
</cp:coreProperties>
</file>