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5" r:id="rId6"/>
    <p:sldId id="266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4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A2F4D-CFB7-4D6B-AF26-0786B471D556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0CDDD-79B1-407F-BA94-9733F99B4C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14356"/>
            <a:ext cx="8143932" cy="300039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Математическая головоломка </a:t>
            </a:r>
            <a:r>
              <a:rPr lang="ru-RU" sz="6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60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Танграм</a:t>
            </a:r>
            <a:r>
              <a:rPr lang="ru-RU" sz="6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813516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 descr="https://fs.znanio.ru/d5af0e/3e/1b/b8e6a58661be6e6e2a7788771560995a1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" t="20276" r="10840" b="15692"/>
          <a:stretch/>
        </p:blipFill>
        <p:spPr bwMode="auto">
          <a:xfrm>
            <a:off x="3871093" y="2965761"/>
            <a:ext cx="4886325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mdoydetsad3.ru/wp-content/uploads/4/3/e/43ed92c402b14c94cf939b06ad59a78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18175" r="53657" b="39476"/>
          <a:stretch/>
        </p:blipFill>
        <p:spPr bwMode="auto">
          <a:xfrm>
            <a:off x="410638" y="2965761"/>
            <a:ext cx="3434683" cy="3360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r="19223"/>
          <a:stretch>
            <a:fillRect/>
          </a:stretch>
        </p:blipFill>
        <p:spPr bwMode="auto">
          <a:xfrm>
            <a:off x="1000100" y="357166"/>
            <a:ext cx="7124719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495721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tangram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44408" cy="5877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1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" t="2253" r="6342" b="4225"/>
          <a:stretch/>
        </p:blipFill>
        <p:spPr bwMode="auto">
          <a:xfrm>
            <a:off x="395537" y="404664"/>
            <a:ext cx="8424936" cy="6120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i.pinimg.com/originals/c5/e2/2f/c5e22f70294fa835ec09893caed5349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" t="29824" r="78193" b="53821"/>
          <a:stretch/>
        </p:blipFill>
        <p:spPr bwMode="auto">
          <a:xfrm>
            <a:off x="287524" y="476672"/>
            <a:ext cx="1944216" cy="2305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i.pinimg.com/originals/c5/e2/2f/c5e22f70294fa835ec09893caed5349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" t="10262" r="78193" b="70656"/>
          <a:stretch/>
        </p:blipFill>
        <p:spPr bwMode="auto">
          <a:xfrm>
            <a:off x="2475565" y="481216"/>
            <a:ext cx="1944216" cy="22959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i.pinimg.com/originals/c5/e2/2f/c5e22f70294fa835ec09893caed5349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0" t="10583" r="3474" b="69932"/>
          <a:stretch/>
        </p:blipFill>
        <p:spPr bwMode="auto">
          <a:xfrm>
            <a:off x="4716015" y="476672"/>
            <a:ext cx="1918187" cy="23005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i.pinimg.com/originals/d1/f2/26/d1f2269cd31faeada9ba9c160ed39f8c.gif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7" t="34936" r="20784" b="35070"/>
          <a:stretch/>
        </p:blipFill>
        <p:spPr bwMode="auto">
          <a:xfrm>
            <a:off x="7132434" y="476672"/>
            <a:ext cx="1688038" cy="23005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etc.usf.edu/clipart/64500/64521/64521_fish03_sa_lg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211" y="3614691"/>
            <a:ext cx="1944216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etc.usf.edu/clipart/64500/64564/64564_rooster_sa_lg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614691"/>
            <a:ext cx="1918187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etc.usf.edu/clipart/64500/64523/64523_fish05_sa_lg.gif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29744" y="3819624"/>
            <a:ext cx="2293417" cy="180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i.pinimg.com/474x/63/08/33/630833b7717740afd3a8bf467577aa22--tangram-preschool-math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8" r="59705" b="53125"/>
          <a:stretch/>
        </p:blipFill>
        <p:spPr bwMode="auto">
          <a:xfrm>
            <a:off x="279060" y="3617499"/>
            <a:ext cx="1804819" cy="23042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3575699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uzzle Chinese &lt;strong&gt;Tangram&lt;/strong&gt; · Free vector graphic on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4664"/>
            <a:ext cx="2982582" cy="2667651"/>
          </a:xfrm>
          <a:prstGeom prst="rect">
            <a:avLst/>
          </a:prstGeom>
        </p:spPr>
      </p:pic>
      <p:pic>
        <p:nvPicPr>
          <p:cNvPr id="3" name="Рисунок 2" descr="https://i.pinimg.com/originals/31/6b/71/316b7151459b417d4d975e15e41b5f9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6" t="51596" r="37776" b="8491"/>
          <a:stretch/>
        </p:blipFill>
        <p:spPr bwMode="auto">
          <a:xfrm>
            <a:off x="3326987" y="3705804"/>
            <a:ext cx="2448272" cy="23042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koncpekt.ru/uploads/posts/2021-08/1629280743_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5" t="48423" r="3955"/>
          <a:stretch/>
        </p:blipFill>
        <p:spPr bwMode="auto">
          <a:xfrm>
            <a:off x="6402454" y="3705804"/>
            <a:ext cx="2274002" cy="21714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i.pinimg.com/originals/31/6b/71/316b7151459b417d4d975e15e41b5f9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" t="5702" r="71137" b="57811"/>
          <a:stretch/>
        </p:blipFill>
        <p:spPr bwMode="auto">
          <a:xfrm>
            <a:off x="323528" y="3705805"/>
            <a:ext cx="2376264" cy="23097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36050122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76672"/>
            <a:ext cx="42299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mdoydetsad3.ru/wp-content/uploads/c/2/c/c2c5e8e369eec6fdfb9d7d277189935e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0" t="25014" r="22065" b="14477"/>
          <a:stretch/>
        </p:blipFill>
        <p:spPr bwMode="auto">
          <a:xfrm>
            <a:off x="1259632" y="2204864"/>
            <a:ext cx="6480720" cy="3672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11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Математическая головоломка «Танграм»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Математические  головоломки  «Танграм», "Колумбово яйцо".</dc:title>
  <dc:creator>Эльдорадо</dc:creator>
  <cp:lastModifiedBy>люся</cp:lastModifiedBy>
  <cp:revision>12</cp:revision>
  <dcterms:created xsi:type="dcterms:W3CDTF">2020-02-21T09:48:05Z</dcterms:created>
  <dcterms:modified xsi:type="dcterms:W3CDTF">2023-03-19T17:29:36Z</dcterms:modified>
</cp:coreProperties>
</file>