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8" r:id="rId4"/>
    <p:sldId id="259" r:id="rId5"/>
    <p:sldId id="260" r:id="rId6"/>
    <p:sldId id="262" r:id="rId7"/>
    <p:sldId id="263" r:id="rId8"/>
    <p:sldId id="264" r:id="rId9"/>
    <p:sldId id="267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D:\Desktop\4bdb7c3545fc33a224fa7a373b1529e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464" y="0"/>
            <a:ext cx="4645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D:\Desktop\щшгнекувыф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19464" cy="68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4429" y="6484694"/>
            <a:ext cx="410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Андрей Александрович Усачев «Окно»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442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esktop\ЕНГ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88" y="0"/>
            <a:ext cx="50405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2935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272" y="0"/>
            <a:ext cx="46727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62723" y="6597352"/>
            <a:ext cx="5249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/>
              <a:t>Егорян</a:t>
            </a:r>
            <a:r>
              <a:rPr lang="ru-RU" dirty="0" smtClean="0"/>
              <a:t> </a:t>
            </a:r>
            <a:r>
              <a:rPr lang="ru-RU" b="1" dirty="0" err="1" smtClean="0"/>
              <a:t>Самвел</a:t>
            </a:r>
            <a:r>
              <a:rPr lang="ru-RU" b="1" dirty="0" smtClean="0"/>
              <a:t>. Зинаида Александрова. «Снежок»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71654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esktop\i (3)зщшгне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825" y="0"/>
            <a:ext cx="4448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S600xU_2xапрр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95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736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3" name="Picture 5" descr="D:\Desktop\S600xU_2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499991" cy="684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D:\Desktop\ЗЩШГНЕ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0"/>
            <a:ext cx="4839271" cy="684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920" y="6345354"/>
            <a:ext cx="5277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Милена П. Вадим Вадимович Егоров «Снеговик»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621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 descr="D:\Desktop\ЗЩШГНЕ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0449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D:\Desktop\photo_2025-01-30_16-08-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1" y="0"/>
            <a:ext cx="50990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22476" y="6597352"/>
            <a:ext cx="1180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Мария Н.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73377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 descr="D:\Desktop\ывайцукае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2" y="-33152"/>
            <a:ext cx="3744416" cy="689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:\Desktop\цукенгшщз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0"/>
            <a:ext cx="56829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6453336"/>
            <a:ext cx="3037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Дарья О. Иван Мельничук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69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Desktop\4d667e61409e0919473e16c81f21aea3d493ec0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216" y="0"/>
            <a:ext cx="39757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Desktop\вакпероглш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8" y="0"/>
            <a:ext cx="51544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6488668"/>
            <a:ext cx="369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Вероника К. </a:t>
            </a:r>
            <a:r>
              <a:rPr lang="ru-RU" b="1" dirty="0" err="1" smtClean="0"/>
              <a:t>Ладонщиков</a:t>
            </a:r>
            <a:r>
              <a:rPr lang="ru-RU" b="1" dirty="0" smtClean="0"/>
              <a:t>  Георгий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4103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 descr="D:\Desktop\бьтим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99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Desktop\ывапр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0"/>
            <a:ext cx="46440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8280" y="6322992"/>
            <a:ext cx="4103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Алина </a:t>
            </a:r>
            <a:r>
              <a:rPr lang="ru-RU" b="1" dirty="0" err="1" smtClean="0">
                <a:solidFill>
                  <a:schemeClr val="bg1"/>
                </a:solidFill>
              </a:rPr>
              <a:t>К.Иосиф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Бротский</a:t>
            </a:r>
            <a:r>
              <a:rPr lang="ru-RU" b="1" dirty="0" smtClean="0">
                <a:solidFill>
                  <a:schemeClr val="bg1"/>
                </a:solidFill>
              </a:rPr>
              <a:t> «Всюду снег»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942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D:\Desktop\вапроглшдщ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6340678"/>
            <a:ext cx="3524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smtClean="0">
                <a:solidFill>
                  <a:schemeClr val="bg1"/>
                </a:solidFill>
              </a:rPr>
              <a:t>Кира К.Самуил Яковлич Маршак </a:t>
            </a:r>
            <a:endParaRPr lang="ru-RU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364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ыываа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48"/>
            <a:ext cx="9144000" cy="684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6525344"/>
            <a:ext cx="6870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Ваня К. Даша Подий «Мы снежинки»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7085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1068</TotalTime>
  <Words>57</Words>
  <Application>Microsoft Office PowerPoint</Application>
  <PresentationFormat>Экран (4:3)</PresentationFormat>
  <Paragraphs>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Цыплята</dc:creator>
  <cp:lastModifiedBy>Цыплята</cp:lastModifiedBy>
  <cp:revision>20</cp:revision>
  <dcterms:created xsi:type="dcterms:W3CDTF">2026-02-10T10:00:08Z</dcterms:created>
  <dcterms:modified xsi:type="dcterms:W3CDTF">2026-02-26T11:04:25Z</dcterms:modified>
</cp:coreProperties>
</file>