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28" y="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Desktop\b94c3eb014f8a4db3a0e6ad43f98bc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52"/>
            <a:ext cx="9390334" cy="9390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67744" y="4509120"/>
            <a:ext cx="57867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     27 марта </a:t>
            </a:r>
          </a:p>
          <a:p>
            <a:r>
              <a:rPr lang="ru-RU" sz="6000" b="1" dirty="0" smtClean="0">
                <a:solidFill>
                  <a:srgbClr val="FF0000"/>
                </a:solidFill>
              </a:rPr>
              <a:t>День театра.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084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Desktop\687705_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924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421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Desktop\687705_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728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 descr="D:\Desktop\b94c3eb014f8a4db3a0e6ad43f98bc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016" cy="914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5088483"/>
            <a:ext cx="68530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22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1639943531_15-abrakadabra-fun-p-prezentatsiya-znakomstvo-s-teatrom-dlya-do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646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b6a64933-e767-4ccb-a176-be3f3f6bece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8" y="-22448"/>
            <a:ext cx="9125322" cy="688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981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687705_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752"/>
            <a:ext cx="9036496" cy="684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649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Desktop\687705_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233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Desktop\3bf14e48669d2810897ec4ec7927003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401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Desktop\пальчиковый-теат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6"/>
            <a:ext cx="9323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926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5" name="Picture 7" descr="D:\Desktop\лорпа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20"/>
            <a:ext cx="9144000" cy="671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400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Desktop\slide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400"/>
            <a:ext cx="9396536" cy="688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366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</Words>
  <Application>Microsoft Office PowerPoint</Application>
  <PresentationFormat>Экран (4:3)</PresentationFormat>
  <Paragraphs>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Цыплята</dc:creator>
  <cp:lastModifiedBy>Цыплята</cp:lastModifiedBy>
  <cp:revision>3</cp:revision>
  <dcterms:created xsi:type="dcterms:W3CDTF">2026-03-23T16:18:07Z</dcterms:created>
  <dcterms:modified xsi:type="dcterms:W3CDTF">2026-03-23T16:40:35Z</dcterms:modified>
</cp:coreProperties>
</file>