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69" autoAdjust="0"/>
  </p:normalViewPr>
  <p:slideViewPr>
    <p:cSldViewPr>
      <p:cViewPr varScale="1">
        <p:scale>
          <a:sx n="54" d="100"/>
          <a:sy n="54" d="100"/>
        </p:scale>
        <p:origin x="-82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Desktop\NUsSCw10GuZ9h6b3dG44oFWwKHMH5s987Jvf4F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886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Desktop\76c0a0b5e9b615705672578fbcd35c20210aa29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425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Desktop\b79fb115f90a2226a9b0049ed73c2ad060d19ff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6448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931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Цыплята</dc:creator>
  <cp:lastModifiedBy>Цыплята</cp:lastModifiedBy>
  <cp:revision>1</cp:revision>
  <dcterms:created xsi:type="dcterms:W3CDTF">2026-01-26T11:39:42Z</dcterms:created>
  <dcterms:modified xsi:type="dcterms:W3CDTF">2026-01-26T11:44:34Z</dcterms:modified>
</cp:coreProperties>
</file>