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8" r:id="rId7"/>
    <p:sldId id="261" r:id="rId8"/>
    <p:sldId id="281" r:id="rId9"/>
    <p:sldId id="264" r:id="rId10"/>
    <p:sldId id="267" r:id="rId11"/>
    <p:sldId id="277" r:id="rId12"/>
    <p:sldId id="282" r:id="rId13"/>
    <p:sldId id="28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87444" autoAdjust="0"/>
  </p:normalViewPr>
  <p:slideViewPr>
    <p:cSldViewPr>
      <p:cViewPr varScale="1">
        <p:scale>
          <a:sx n="38" d="100"/>
          <a:sy n="38" d="100"/>
        </p:scale>
        <p:origin x="-108" y="-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ED7772-70FC-4C0B-96BE-8A32FB3BD21A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DACD83-0980-414C-9E61-2076616A04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1457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DACD83-0980-414C-9E61-2076616A0474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60956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Desktop\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968" y="0"/>
            <a:ext cx="9156568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5575" y="332656"/>
            <a:ext cx="7776865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Муниципальное  бюджетное дошкольное образовательное  учреждение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Аксайского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района   детский  сад общеразвивающего вида второй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категории №13 « Сказка»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2154922"/>
            <a:ext cx="84249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      Летопись команды </a:t>
            </a:r>
          </a:p>
          <a:p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«Экологический патруль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515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D:\Desktop\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716"/>
            <a:ext cx="9144000" cy="6828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987824" y="489992"/>
            <a:ext cx="35952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Игра «Спасем планету».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1" name="Picture 3" descr="D:\Desktop\смми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946" y="951657"/>
            <a:ext cx="4517518" cy="5357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D:\Desktop\лорп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951658"/>
            <a:ext cx="3752156" cy="2678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D:\Desktop\бьти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5422" y="3688533"/>
            <a:ext cx="4028577" cy="2631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95936" y="6381390"/>
            <a:ext cx="1677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Февраль 2026г.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4575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D:\Desktop\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31841" y="476672"/>
            <a:ext cx="3528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Посадили лук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40" name="Picture 4" descr="D:\Desktop\image-05-02-26-09-07-6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311" y="999892"/>
            <a:ext cx="4335689" cy="5597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 descr="D:\Desktop\image-05-02-26-09-07-22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528" y="738282"/>
            <a:ext cx="4248472" cy="5355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896037" y="6597352"/>
            <a:ext cx="1536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Январь 2026г.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74201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10350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D:\Desktop\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79712" y="3140968"/>
            <a:ext cx="69648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134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Desktop\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4" y="0"/>
            <a:ext cx="925251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620688"/>
            <a:ext cx="82809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Команда «Экологический патруль» имеет атрибуты:</a:t>
            </a:r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1700808"/>
            <a:ext cx="454259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Девиз команды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«Экологический патруль: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«Встретить нас природа рада,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Мы-экологическая агитбригада».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8441" y="3818860"/>
            <a:ext cx="574926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Речевка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команды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«Экологический патруль»: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Живем мы на планете по имени Земля,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Зимой она прекрасна, уверен ты и я,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Красивы океаны, волшебные пути,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лучше,чем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планета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Земля,нам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не найти!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D:\Desktop\п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398" y="1268760"/>
            <a:ext cx="360040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8828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D:\Desktop\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90764" cy="6968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87625" y="620688"/>
            <a:ext cx="63367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Команда «Экологический патруль».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 2025-2026г.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D:\Desktop\о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97" y="1772816"/>
            <a:ext cx="5303677" cy="3442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724128" y="1574795"/>
            <a:ext cx="309634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Списочный состав </a:t>
            </a:r>
          </a:p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Команды «Экологический патруль»: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1.Абеленцев Роман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2.Егорян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Самвел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3.Казорин Иван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4.Коструб Вероника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5.Кирикович Алина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6.Овчарова Дарья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7.Орлова Виктория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8.Орлова Дарья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9.Пенчук Милена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10.Семенов Егор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91681" y="5645377"/>
            <a:ext cx="74523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Руководитель команды «Экологический патруль»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Савва Алена Юрьевна.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6682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D:\Desktop\к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671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31380" y="106114"/>
            <a:ext cx="6793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«Посвящения в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Эколята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099" name="Picture 3" descr="D:\Desktop\л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39" y="690889"/>
            <a:ext cx="4293516" cy="273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:\Desktop\ы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30" y="3573017"/>
            <a:ext cx="3772321" cy="23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D:\Desktop\д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330" y="690890"/>
            <a:ext cx="3795134" cy="2738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D:\Desktop\ф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446" y="3573017"/>
            <a:ext cx="4066172" cy="23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347864" y="6165304"/>
            <a:ext cx="25202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Сентябрь 2025г.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194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D:\Desktop\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" y="0"/>
            <a:ext cx="92199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6" y="692696"/>
            <a:ext cx="658372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Акция  «Сбор макулатуры»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«Спасем деревья  с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ЭкоСилой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Аксая».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41630" y="6343568"/>
            <a:ext cx="16934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Октябрь 2025г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 descr="D:\Desktop\в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1693764"/>
            <a:ext cx="7992887" cy="4649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7782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Desktop\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771799" y="548680"/>
            <a:ext cx="43794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Посади и вырасти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Тюльпаны и бархатцы</a:t>
            </a:r>
            <a:r>
              <a:rPr lang="ru-RU" b="1" dirty="0" smtClean="0"/>
              <a:t>.</a:t>
            </a:r>
            <a:endParaRPr lang="ru-RU" b="1" dirty="0"/>
          </a:p>
        </p:txBody>
      </p:sp>
      <p:pic>
        <p:nvPicPr>
          <p:cNvPr id="1027" name="Picture 3" descr="D:\Desktop\image-05-02-26-06-03-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166" y="1379677"/>
            <a:ext cx="4292834" cy="492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Desktop\гнг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190" y="1318572"/>
            <a:ext cx="4507034" cy="5051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008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D:\Desktop\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3374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03648" y="349205"/>
            <a:ext cx="73682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Экологический слет юных экологов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«Познаем  природу с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ЭкоСилой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83213" y="6369206"/>
            <a:ext cx="1562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Ноябрь 2025г.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 descr="D:\Desktop\й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80202"/>
            <a:ext cx="8136904" cy="5189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10301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D:\Desktop\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D:\Desktop\image-05-02-26-08-1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640960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5623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D:\Desktop\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2564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771800" y="476672"/>
            <a:ext cx="29191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Помощь пернатым.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9" name="Picture 3" descr="D:\Desktop\вапр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38337"/>
            <a:ext cx="4185746" cy="2719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D:\Desktop\ывреа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014536"/>
            <a:ext cx="3451820" cy="550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D:\Desktop\ff8e346b-4b0f-4ffa-9543-81afe7e7503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05064"/>
            <a:ext cx="4371648" cy="223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547664" y="6519099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Январь 2026г.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3871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615</TotalTime>
  <Words>199</Words>
  <Application>Microsoft Office PowerPoint</Application>
  <PresentationFormat>Экран (4:3)</PresentationFormat>
  <Paragraphs>50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Цыплята</dc:creator>
  <cp:lastModifiedBy>Цыплята</cp:lastModifiedBy>
  <cp:revision>26</cp:revision>
  <dcterms:created xsi:type="dcterms:W3CDTF">2026-02-01T08:09:59Z</dcterms:created>
  <dcterms:modified xsi:type="dcterms:W3CDTF">2026-03-30T14:04:47Z</dcterms:modified>
</cp:coreProperties>
</file>