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1" r:id="rId4"/>
    <p:sldId id="264" r:id="rId5"/>
    <p:sldId id="263" r:id="rId6"/>
    <p:sldId id="258" r:id="rId7"/>
    <p:sldId id="259" r:id="rId8"/>
    <p:sldId id="260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7B2427F-42E0-43F4-8068-0EC06E75D95A}">
          <p14:sldIdLst>
            <p14:sldId id="266"/>
            <p14:sldId id="265"/>
            <p14:sldId id="261"/>
            <p14:sldId id="264"/>
            <p14:sldId id="263"/>
            <p14:sldId id="258"/>
            <p14:sldId id="259"/>
            <p14:sldId id="260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8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8880"/>
            <a:ext cx="8229600" cy="1080120"/>
          </a:xfrm>
        </p:spPr>
        <p:txBody>
          <a:bodyPr>
            <a:normAutofit/>
          </a:bodyPr>
          <a:lstStyle/>
          <a:p>
            <a:r>
              <a:rPr lang="ru-RU" dirty="0" smtClean="0"/>
              <a:t>Презентация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2204864"/>
            <a:ext cx="698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 Савва Алена Юрьевна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33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08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362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506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138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4798008"/>
              </p:ext>
            </p:extLst>
          </p:nvPr>
        </p:nvGraphicFramePr>
        <p:xfrm>
          <a:off x="2483768" y="4077072"/>
          <a:ext cx="481013" cy="187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Объект упаковщика для оболочки" showAsIcon="1" r:id="rId3" imgW="481320" imgH="464400" progId="Package">
                  <p:embed/>
                </p:oleObj>
              </mc:Choice>
              <mc:Fallback>
                <p:oleObj name="Объект упаковщика для оболочки" showAsIcon="1" r:id="rId3" imgW="481320" imgH="464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83768" y="4077072"/>
                        <a:ext cx="481013" cy="1872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299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8"/>
            <a:ext cx="9144000" cy="685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38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795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5" y="2708920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14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Пакет</vt:lpstr>
      <vt:lpstr>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Цыплята</dc:creator>
  <cp:lastModifiedBy>Цыплята</cp:lastModifiedBy>
  <cp:revision>5</cp:revision>
  <dcterms:created xsi:type="dcterms:W3CDTF">2026-01-12T14:13:12Z</dcterms:created>
  <dcterms:modified xsi:type="dcterms:W3CDTF">2026-01-12T14:59:05Z</dcterms:modified>
</cp:coreProperties>
</file>