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8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22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Ответ(Медведь).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Desktop\adorable-bear-isolated_23-2151886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9036496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357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(Заяц).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8" name="Picture 4" descr="D:\Desktop\йцуке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856984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395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008111"/>
          </a:xfrm>
        </p:spPr>
        <p:txBody>
          <a:bodyPr/>
          <a:lstStyle/>
          <a:p>
            <a:r>
              <a:rPr lang="ru-RU" dirty="0" smtClean="0"/>
              <a:t>Ответ (Лес.)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ai-generated-fall-leaves-picture_23-2150648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77144" cy="594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363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(Ель)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istockphoto-1185171222-612x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50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(Муравьи).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Desktop\1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034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(Комар).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Desktop\ocen-podrobnyi-kom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0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650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(Дятел).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esktop\woodpecker-pecking-hole-tree-cartoon-vector-illustration_1322206-342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36496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74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(Паук).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Desktop\realistic-spider-nature_23-21514387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1484785"/>
            <a:ext cx="9118848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304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(Волк).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Desktop\artistic-pastel-animal-portrait-illustration_23-2151904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0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053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(Белка).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Desktop\small-red-squirrel-running-white-snow_1115583-174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84784"/>
            <a:ext cx="9144000" cy="537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601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38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Ответ (Лес.)</vt:lpstr>
      <vt:lpstr>Ответ (Ель)</vt:lpstr>
      <vt:lpstr>Ответ (Муравьи).</vt:lpstr>
      <vt:lpstr>Ответ (Комар).</vt:lpstr>
      <vt:lpstr>Ответ (Дятел).</vt:lpstr>
      <vt:lpstr>Ответ (Паук).</vt:lpstr>
      <vt:lpstr>Ответ (Волк).</vt:lpstr>
      <vt:lpstr>Ответ (Белка).</vt:lpstr>
      <vt:lpstr>Ответ(Медведь).</vt:lpstr>
      <vt:lpstr>Ответ (Заяц).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Цыплята</dc:creator>
  <cp:lastModifiedBy>Цыплята</cp:lastModifiedBy>
  <cp:revision>4</cp:revision>
  <dcterms:created xsi:type="dcterms:W3CDTF">2026-03-13T10:49:04Z</dcterms:created>
  <dcterms:modified xsi:type="dcterms:W3CDTF">2026-03-13T11:41:00Z</dcterms:modified>
</cp:coreProperties>
</file>