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78" r:id="rId4"/>
    <p:sldId id="273" r:id="rId5"/>
    <p:sldId id="271" r:id="rId6"/>
    <p:sldId id="275" r:id="rId7"/>
    <p:sldId id="279" r:id="rId8"/>
    <p:sldId id="277" r:id="rId9"/>
    <p:sldId id="276" r:id="rId10"/>
    <p:sldId id="261" r:id="rId11"/>
    <p:sldId id="267" r:id="rId12"/>
    <p:sldId id="266" r:id="rId13"/>
    <p:sldId id="272" r:id="rId14"/>
    <p:sldId id="269" r:id="rId15"/>
    <p:sldId id="270" r:id="rId16"/>
    <p:sldId id="264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без заголовка" id="{2041D374-390E-4756-AA4E-954D8930EFF1}">
          <p14:sldIdLst>
            <p14:sldId id="256"/>
            <p14:sldId id="257"/>
            <p14:sldId id="259"/>
            <p14:sldId id="262"/>
            <p14:sldId id="261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27.01.2026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274042"/>
          </a:xfrm>
        </p:spPr>
        <p:txBody>
          <a:bodyPr anchor="ctr">
            <a:normAutofit fontScale="90000"/>
          </a:bodyPr>
          <a:lstStyle/>
          <a:p>
            <a:pPr algn="ctr">
              <a:lnSpc>
                <a:spcPct val="90000"/>
              </a:lnSpc>
            </a:pPr>
            <a:r>
              <a:rPr lang="ru-RU" sz="1900" b="1" dirty="0"/>
              <a:t/>
            </a:r>
            <a:br>
              <a:rPr lang="ru-RU" sz="1900" b="1" dirty="0"/>
            </a:br>
            <a:r>
              <a:rPr lang="ru-RU" sz="1900" dirty="0">
                <a:solidFill>
                  <a:srgbClr val="002060"/>
                </a:solidFill>
                <a:effectLst/>
              </a:rPr>
              <a:t>МКДОУ «Детский сад № 9» г. Киренска</a:t>
            </a:r>
            <a:r>
              <a:rPr lang="ru-RU" sz="2200" dirty="0">
                <a:solidFill>
                  <a:srgbClr val="002060"/>
                </a:solidFill>
              </a:rPr>
              <a:t/>
            </a:r>
            <a:br>
              <a:rPr lang="ru-RU" sz="2200" dirty="0">
                <a:solidFill>
                  <a:srgbClr val="002060"/>
                </a:solidFill>
              </a:rPr>
            </a:br>
            <a:endParaRPr lang="ru-RU" sz="1900" dirty="0">
              <a:solidFill>
                <a:srgbClr val="002060"/>
              </a:solidFill>
              <a:effectLst/>
              <a:latin typeface="+mn-lt"/>
            </a:endParaRPr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xmlns="" id="{A1D54C49-8CA7-9F5D-5138-D16D3DAF88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 algn="ctr">
              <a:buNone/>
            </a:pPr>
            <a:endParaRPr lang="ru-RU" sz="3600" b="1" dirty="0">
              <a:solidFill>
                <a:srgbClr val="00B050"/>
              </a:solidFill>
              <a:latin typeface="+mj-lt"/>
            </a:endParaRPr>
          </a:p>
          <a:p>
            <a:pPr marL="109728" indent="0" algn="ctr">
              <a:buNone/>
            </a:pPr>
            <a:r>
              <a:rPr lang="ru-RU" sz="3600" b="1" dirty="0">
                <a:solidFill>
                  <a:srgbClr val="00B050"/>
                </a:solidFill>
                <a:latin typeface="+mj-lt"/>
              </a:rPr>
              <a:t>Формирование экологической культуры дошкольников, </a:t>
            </a:r>
          </a:p>
          <a:p>
            <a:pPr marL="109728" indent="0" algn="ctr">
              <a:buNone/>
            </a:pPr>
            <a:r>
              <a:rPr lang="ru-RU" sz="3600" b="1" dirty="0">
                <a:solidFill>
                  <a:srgbClr val="00B050"/>
                </a:solidFill>
                <a:latin typeface="+mj-lt"/>
              </a:rPr>
              <a:t>через применение технологии «Сторисек» </a:t>
            </a:r>
          </a:p>
          <a:p>
            <a:pPr marL="109728" indent="0" algn="ctr">
              <a:buNone/>
            </a:pPr>
            <a:endParaRPr lang="ru-RU" sz="3600" b="1" dirty="0">
              <a:latin typeface="+mj-lt"/>
            </a:endParaRPr>
          </a:p>
          <a:p>
            <a:pPr marL="109728" indent="0" algn="ctr">
              <a:buNone/>
            </a:pPr>
            <a:endParaRPr lang="ru-RU" sz="3600" b="1" dirty="0">
              <a:latin typeface="+mj-lt"/>
            </a:endParaRPr>
          </a:p>
          <a:p>
            <a:pPr marL="109728" indent="0" algn="r">
              <a:buNone/>
            </a:pPr>
            <a:r>
              <a:rPr lang="ru-RU" sz="2000" b="1" dirty="0">
                <a:solidFill>
                  <a:srgbClr val="002060"/>
                </a:solidFill>
                <a:latin typeface="+mj-lt"/>
              </a:rPr>
              <a:t>Подготовила: Сокольцова З.П. </a:t>
            </a:r>
          </a:p>
          <a:p>
            <a:pPr marL="109728" indent="0" algn="r">
              <a:buNone/>
            </a:pPr>
            <a:r>
              <a:rPr lang="ru-RU" sz="2000" b="1" dirty="0">
                <a:solidFill>
                  <a:srgbClr val="002060"/>
                </a:solidFill>
                <a:latin typeface="+mj-lt"/>
              </a:rPr>
              <a:t>воспитатель ДОУ</a:t>
            </a:r>
            <a:endParaRPr lang="en-US" sz="1800" dirty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Алкесандр\Desktop\даша\IMG_20231218_2130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428604"/>
            <a:ext cx="8100057" cy="4286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b="0" dirty="0" smtClean="0">
                <a:solidFill>
                  <a:srgbClr val="00B050"/>
                </a:solidFill>
              </a:rPr>
              <a:t>Конкурс «Лучший мешок историй</a:t>
            </a:r>
            <a:br>
              <a:rPr lang="ru-RU" sz="3200" b="0" dirty="0" smtClean="0">
                <a:solidFill>
                  <a:srgbClr val="00B050"/>
                </a:solidFill>
              </a:rPr>
            </a:br>
            <a:r>
              <a:rPr lang="ru-RU" sz="3200" b="0" dirty="0" smtClean="0">
                <a:solidFill>
                  <a:srgbClr val="00B050"/>
                </a:solidFill>
              </a:rPr>
              <a:t>по русским народным сказкам»</a:t>
            </a:r>
            <a:endParaRPr lang="ru-RU" sz="3200" dirty="0"/>
          </a:p>
        </p:txBody>
      </p:sp>
      <p:pic>
        <p:nvPicPr>
          <p:cNvPr id="4" name="Picture 2" descr="C:\Users\Алкесандр\Desktop\IMG_20231215_14215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941198"/>
            <a:ext cx="4857784" cy="3658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 l="34078" t="19726" r="32979" b="22656"/>
          <a:stretch>
            <a:fillRect/>
          </a:stretch>
        </p:blipFill>
        <p:spPr bwMode="auto">
          <a:xfrm>
            <a:off x="5143504" y="1428736"/>
            <a:ext cx="2928958" cy="28801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/>
          <a:srcRect l="30747" t="20508" r="29722" b="23828"/>
          <a:stretch>
            <a:fillRect/>
          </a:stretch>
        </p:blipFill>
        <p:spPr bwMode="auto">
          <a:xfrm>
            <a:off x="5286380" y="4357694"/>
            <a:ext cx="2857520" cy="22622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лкесандр\Desktop\IMG_20240130_1610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14290"/>
            <a:ext cx="8064681" cy="60722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лкесандр\Desktop\IMG_20240129_10054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357166"/>
            <a:ext cx="7358114" cy="55402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кесандр\Desktop\IMG_20240203_1633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500042"/>
            <a:ext cx="7188449" cy="54124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лкесандр\Desktop\IMG_20240203_16312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861" r="13122" b="33333"/>
          <a:stretch>
            <a:fillRect/>
          </a:stretch>
        </p:blipFill>
        <p:spPr bwMode="auto">
          <a:xfrm>
            <a:off x="642910" y="1000108"/>
            <a:ext cx="8034028" cy="4857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2643182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714488"/>
            <a:ext cx="8229600" cy="387475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800" b="1" dirty="0">
                <a:solidFill>
                  <a:srgbClr val="002060"/>
                </a:solidFill>
              </a:rPr>
              <a:t>«Сторисек» - </a:t>
            </a:r>
            <a:r>
              <a:rPr lang="ru-RU" sz="2800" b="1" dirty="0">
                <a:solidFill>
                  <a:srgbClr val="00B050"/>
                </a:solidFill>
              </a:rPr>
              <a:t>«Мешок историй»</a:t>
            </a:r>
          </a:p>
          <a:p>
            <a:pPr>
              <a:buNone/>
            </a:pPr>
            <a:r>
              <a:rPr lang="ru-RU" sz="2800" b="1" dirty="0">
                <a:solidFill>
                  <a:srgbClr val="002060"/>
                </a:solidFill>
              </a:rPr>
              <a:t>Разработан в Великобритании в </a:t>
            </a:r>
            <a:r>
              <a:rPr lang="ru-RU" sz="2800" b="1" dirty="0">
                <a:solidFill>
                  <a:srgbClr val="00B050"/>
                </a:solidFill>
              </a:rPr>
              <a:t>1994 году</a:t>
            </a:r>
            <a:endParaRPr lang="ru-RU" sz="2800" b="1" dirty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2800" b="1" dirty="0">
                <a:solidFill>
                  <a:srgbClr val="002060"/>
                </a:solidFill>
              </a:rPr>
              <a:t>Основатель - англичанин </a:t>
            </a:r>
            <a:r>
              <a:rPr lang="ru-RU" sz="2800" b="1" dirty="0">
                <a:solidFill>
                  <a:srgbClr val="00B050"/>
                </a:solidFill>
              </a:rPr>
              <a:t>Нейл Гриффитс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</a:p>
          <a:p>
            <a:pPr>
              <a:buNone/>
            </a:pPr>
            <a:endParaRPr lang="ru-RU" sz="2800" b="1" dirty="0">
              <a:solidFill>
                <a:srgbClr val="00B050"/>
              </a:solidFill>
            </a:endParaRPr>
          </a:p>
          <a:p>
            <a:pPr algn="ctr">
              <a:buNone/>
            </a:pPr>
            <a:r>
              <a:rPr lang="ru-RU" sz="2800" b="1" dirty="0">
                <a:solidFill>
                  <a:srgbClr val="00B050"/>
                </a:solidFill>
              </a:rPr>
              <a:t>Цель «</a:t>
            </a:r>
            <a:r>
              <a:rPr lang="ru-RU" sz="2800" b="1" dirty="0" err="1">
                <a:solidFill>
                  <a:srgbClr val="00B050"/>
                </a:solidFill>
              </a:rPr>
              <a:t>Сторисека</a:t>
            </a:r>
            <a:r>
              <a:rPr lang="ru-RU" sz="2800" b="1" dirty="0">
                <a:solidFill>
                  <a:srgbClr val="00B050"/>
                </a:solidFill>
              </a:rPr>
              <a:t>» </a:t>
            </a:r>
            <a:endParaRPr lang="ru-RU" sz="2800" b="1" dirty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2800" b="1" dirty="0">
                <a:solidFill>
                  <a:srgbClr val="002060"/>
                </a:solidFill>
              </a:rPr>
              <a:t> Формирование интереса у детей к книжной культуре и  всестороннего развития личности детей.</a:t>
            </a:r>
            <a:endParaRPr lang="ru-RU" sz="2800" dirty="0">
              <a:solidFill>
                <a:srgbClr val="002060"/>
              </a:solidFill>
            </a:endParaRPr>
          </a:p>
          <a:p>
            <a:pPr>
              <a:buNone/>
            </a:pPr>
            <a:endParaRPr lang="ru-RU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1.bp.blogspot.com/-MINvbcHEsEY/XqlIak6YG_I/AAAAAAAAHhk/fSIFTGQ2YjgKVdITdw3-9Aypp84L9EEcQCLcBGAsYHQ/s1600/%25D0%259C%25D0%25B5%25D1%2588%25D0%25BE%25D0%25B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кесандр\Desktop\IMG_20240205_102804.jpg"/>
          <p:cNvPicPr>
            <a:picLocks noChangeAspect="1" noChangeArrowheads="1"/>
          </p:cNvPicPr>
          <p:nvPr/>
        </p:nvPicPr>
        <p:blipFill>
          <a:blip r:embed="rId2" cstate="print"/>
          <a:srcRect t="4813" b="9625"/>
          <a:stretch>
            <a:fillRect/>
          </a:stretch>
        </p:blipFill>
        <p:spPr bwMode="auto">
          <a:xfrm rot="16200000">
            <a:off x="454325" y="45685"/>
            <a:ext cx="3520412" cy="40004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Алкесандр\Desktop\IMG_20240205_1031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4357686" y="928669"/>
            <a:ext cx="4143404" cy="5502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кесандр\Desktop\IMG_20240202_15424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1000108"/>
            <a:ext cx="5902565" cy="44442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Алкесандр\Desktop\IMG_20240204_1310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000108"/>
            <a:ext cx="3000364" cy="39848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лкесандр\Desktop\IMG_20240204_1317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357166"/>
            <a:ext cx="4714908" cy="6261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лкесандр\Desktop\IMG_20240131_10254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6200000" flipV="1">
            <a:off x="1858370" y="356152"/>
            <a:ext cx="5713012" cy="6143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71472" y="357166"/>
            <a:ext cx="7543824" cy="70328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Открытое занятие «Сказания о Сибирской Елочке»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4" name="Picture 2" descr="C:\Users\Алкесандр\Desktop\даша\IMG_20231218_21313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536977" y="1609725"/>
            <a:ext cx="5079446" cy="48466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Алкесандр\Desktop\даша\IMG_20231218_21350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7979" r="15672"/>
          <a:stretch>
            <a:fillRect/>
          </a:stretch>
        </p:blipFill>
        <p:spPr bwMode="auto">
          <a:xfrm>
            <a:off x="642910" y="714356"/>
            <a:ext cx="8209275" cy="50720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402</TotalTime>
  <Words>72</Words>
  <Application>Microsoft Office PowerPoint</Application>
  <PresentationFormat>Экран (4:3)</PresentationFormat>
  <Paragraphs>17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Изящная</vt:lpstr>
      <vt:lpstr> МКДОУ «Детский сад № 9» г. Киренска </vt:lpstr>
      <vt:lpstr>Слайд 2</vt:lpstr>
      <vt:lpstr>Слайд 3</vt:lpstr>
      <vt:lpstr>Слайд 4</vt:lpstr>
      <vt:lpstr>Слайд 5</vt:lpstr>
      <vt:lpstr>Слайд 6</vt:lpstr>
      <vt:lpstr>Слайд 7</vt:lpstr>
      <vt:lpstr>Открытое занятие «Сказания о Сибирской Елочке»</vt:lpstr>
      <vt:lpstr>Слайд 9</vt:lpstr>
      <vt:lpstr>Слайд 10</vt:lpstr>
      <vt:lpstr>Конкурс «Лучший мешок историй по русским народным сказкам»</vt:lpstr>
      <vt:lpstr>Слайд 12</vt:lpstr>
      <vt:lpstr>Слайд 13</vt:lpstr>
      <vt:lpstr>Слайд 14</vt:lpstr>
      <vt:lpstr>Слайд 15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«Формирование интереса детей младшего дошкольного возраста к книжной культуре, через использование метода «Сторисек»</dc:title>
  <dc:creator>Зоя</dc:creator>
  <cp:lastModifiedBy>Алкесандр</cp:lastModifiedBy>
  <cp:revision>14</cp:revision>
  <dcterms:created xsi:type="dcterms:W3CDTF">2023-12-15T05:54:09Z</dcterms:created>
  <dcterms:modified xsi:type="dcterms:W3CDTF">2026-01-27T08:36:11Z</dcterms:modified>
</cp:coreProperties>
</file>