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6" r:id="rId2"/>
    <p:sldId id="285" r:id="rId3"/>
    <p:sldId id="270" r:id="rId4"/>
    <p:sldId id="271" r:id="rId5"/>
    <p:sldId id="262" r:id="rId6"/>
    <p:sldId id="259" r:id="rId7"/>
    <p:sldId id="260" r:id="rId8"/>
    <p:sldId id="291" r:id="rId9"/>
    <p:sldId id="273" r:id="rId10"/>
    <p:sldId id="312" r:id="rId11"/>
    <p:sldId id="303" r:id="rId12"/>
    <p:sldId id="317" r:id="rId13"/>
    <p:sldId id="309" r:id="rId14"/>
    <p:sldId id="310" r:id="rId15"/>
    <p:sldId id="311" r:id="rId16"/>
    <p:sldId id="297" r:id="rId17"/>
    <p:sldId id="299" r:id="rId18"/>
    <p:sldId id="313" r:id="rId19"/>
    <p:sldId id="275" r:id="rId20"/>
    <p:sldId id="300" r:id="rId21"/>
    <p:sldId id="301" r:id="rId22"/>
    <p:sldId id="281" r:id="rId23"/>
    <p:sldId id="298" r:id="rId24"/>
    <p:sldId id="296" r:id="rId25"/>
    <p:sldId id="294" r:id="rId26"/>
    <p:sldId id="27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09" autoAdjust="0"/>
    <p:restoredTop sz="93728" autoAdjust="0"/>
  </p:normalViewPr>
  <p:slideViewPr>
    <p:cSldViewPr>
      <p:cViewPr>
        <p:scale>
          <a:sx n="59" d="100"/>
          <a:sy n="59" d="100"/>
        </p:scale>
        <p:origin x="-167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 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 Формировние словаря</c:v>
                </c:pt>
                <c:pt idx="1">
                  <c:v>Грамматический строй речи</c:v>
                </c:pt>
                <c:pt idx="2">
                  <c:v>Связная речь</c:v>
                </c:pt>
                <c:pt idx="3">
                  <c:v>Интерес к художественной литературе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29</c:v>
                </c:pt>
                <c:pt idx="1">
                  <c:v>35</c:v>
                </c:pt>
                <c:pt idx="2">
                  <c:v>18</c:v>
                </c:pt>
                <c:pt idx="3">
                  <c:v>11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 Формировние словаря</c:v>
                </c:pt>
                <c:pt idx="1">
                  <c:v>Грамматический строй речи</c:v>
                </c:pt>
                <c:pt idx="2">
                  <c:v>Связная речь</c:v>
                </c:pt>
                <c:pt idx="3">
                  <c:v>Интерес к художественной литературе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29</c:v>
                </c:pt>
                <c:pt idx="1">
                  <c:v>35</c:v>
                </c:pt>
                <c:pt idx="2">
                  <c:v>35</c:v>
                </c:pt>
                <c:pt idx="3">
                  <c:v>59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 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 Формировние словаря</c:v>
                </c:pt>
                <c:pt idx="1">
                  <c:v>Грамматический строй речи</c:v>
                </c:pt>
                <c:pt idx="2">
                  <c:v>Связная речь</c:v>
                </c:pt>
                <c:pt idx="3">
                  <c:v>Интерес к художественной литературе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42</c:v>
                </c:pt>
                <c:pt idx="1">
                  <c:v>30</c:v>
                </c:pt>
                <c:pt idx="2">
                  <c:v>47</c:v>
                </c:pt>
                <c:pt idx="3">
                  <c:v>30</c:v>
                </c:pt>
              </c:numCache>
            </c:numRef>
          </c:val>
        </c:ser>
        <c:dLbls>
          <c:showVal val="1"/>
        </c:dLbls>
        <c:gapWidth val="75"/>
        <c:axId val="113216128"/>
        <c:axId val="113234304"/>
      </c:barChart>
      <c:catAx>
        <c:axId val="113216128"/>
        <c:scaling>
          <c:orientation val="minMax"/>
        </c:scaling>
        <c:axPos val="b"/>
        <c:majorTickMark val="none"/>
        <c:tickLblPos val="nextTo"/>
        <c:crossAx val="113234304"/>
        <c:crosses val="autoZero"/>
        <c:auto val="1"/>
        <c:lblAlgn val="ctr"/>
        <c:lblOffset val="100"/>
      </c:catAx>
      <c:valAx>
        <c:axId val="113234304"/>
        <c:scaling>
          <c:orientation val="minMax"/>
        </c:scaling>
        <c:axPos val="l"/>
        <c:numFmt formatCode="General" sourceLinked="1"/>
        <c:majorTickMark val="none"/>
        <c:tickLblPos val="nextTo"/>
        <c:crossAx val="113216128"/>
        <c:crosses val="autoZero"/>
        <c:crossBetween val="between"/>
      </c:valAx>
    </c:plotArea>
    <c:legend>
      <c:legendPos val="b"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Формирование словаря</c:v>
                </c:pt>
                <c:pt idx="1">
                  <c:v>Гамматический строй речи</c:v>
                </c:pt>
                <c:pt idx="2">
                  <c:v>Связная речь</c:v>
                </c:pt>
                <c:pt idx="3">
                  <c:v>Интерес к художественной литературе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41</c:v>
                </c:pt>
                <c:pt idx="1">
                  <c:v>47</c:v>
                </c:pt>
                <c:pt idx="2">
                  <c:v>24</c:v>
                </c:pt>
                <c:pt idx="3">
                  <c:v>18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Формирование словаря</c:v>
                </c:pt>
                <c:pt idx="1">
                  <c:v>Гамматический строй речи</c:v>
                </c:pt>
                <c:pt idx="2">
                  <c:v>Связная речь</c:v>
                </c:pt>
                <c:pt idx="3">
                  <c:v>Интерес к художественной литературе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24</c:v>
                </c:pt>
                <c:pt idx="1">
                  <c:v>35</c:v>
                </c:pt>
                <c:pt idx="2">
                  <c:v>41</c:v>
                </c:pt>
                <c:pt idx="3">
                  <c:v>59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Формирование словаря</c:v>
                </c:pt>
                <c:pt idx="1">
                  <c:v>Гамматический строй речи</c:v>
                </c:pt>
                <c:pt idx="2">
                  <c:v>Связная речь</c:v>
                </c:pt>
                <c:pt idx="3">
                  <c:v>Интерес к художественной литературе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35</c:v>
                </c:pt>
                <c:pt idx="1">
                  <c:v>18</c:v>
                </c:pt>
                <c:pt idx="2">
                  <c:v>35</c:v>
                </c:pt>
                <c:pt idx="3">
                  <c:v>23</c:v>
                </c:pt>
              </c:numCache>
            </c:numRef>
          </c:val>
        </c:ser>
        <c:dLbls>
          <c:showVal val="1"/>
        </c:dLbls>
        <c:gapWidth val="75"/>
        <c:axId val="113391872"/>
        <c:axId val="113405952"/>
      </c:barChart>
      <c:catAx>
        <c:axId val="113391872"/>
        <c:scaling>
          <c:orientation val="minMax"/>
        </c:scaling>
        <c:axPos val="b"/>
        <c:majorTickMark val="none"/>
        <c:tickLblPos val="nextTo"/>
        <c:crossAx val="113405952"/>
        <c:crosses val="autoZero"/>
        <c:auto val="1"/>
        <c:lblAlgn val="ctr"/>
        <c:lblOffset val="100"/>
      </c:catAx>
      <c:valAx>
        <c:axId val="113405952"/>
        <c:scaling>
          <c:orientation val="minMax"/>
        </c:scaling>
        <c:axPos val="l"/>
        <c:numFmt formatCode="General" sourceLinked="1"/>
        <c:majorTickMark val="none"/>
        <c:tickLblPos val="nextTo"/>
        <c:crossAx val="113391872"/>
        <c:crosses val="autoZero"/>
        <c:crossBetween val="between"/>
      </c:valAx>
    </c:plotArea>
    <c:legend>
      <c:legendPos val="b"/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934F7E-0E14-40A4-9E28-266A8FBB80EE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7F4B1541-8BE7-4380-A01C-685ED93ACB52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</a:rPr>
            <a:t>ОСНОВАТЕЛЬ: АНГЛИЧАНИН </a:t>
          </a:r>
          <a:r>
            <a:rPr lang="ru-RU" sz="2000" b="1" dirty="0" smtClean="0">
              <a:solidFill>
                <a:srgbClr val="C00000"/>
              </a:solidFill>
            </a:rPr>
            <a:t>НЕЙЛ ГРИФФИТС </a:t>
          </a:r>
          <a:endParaRPr lang="ru-RU" sz="2000" b="1" dirty="0">
            <a:solidFill>
              <a:srgbClr val="C00000"/>
            </a:solidFill>
          </a:endParaRPr>
        </a:p>
      </dgm:t>
    </dgm:pt>
    <dgm:pt modelId="{ED3BA5D4-2ADD-4F09-8DFC-E6118C4747CE}" type="parTrans" cxnId="{904FC0BC-D461-4A1E-BA75-0B50709362A5}">
      <dgm:prSet/>
      <dgm:spPr/>
      <dgm:t>
        <a:bodyPr/>
        <a:lstStyle/>
        <a:p>
          <a:endParaRPr lang="ru-RU"/>
        </a:p>
      </dgm:t>
    </dgm:pt>
    <dgm:pt modelId="{724EBE0A-AE27-468F-A9AC-F605A4D067C6}" type="sibTrans" cxnId="{904FC0BC-D461-4A1E-BA75-0B50709362A5}">
      <dgm:prSet/>
      <dgm:spPr>
        <a:solidFill>
          <a:schemeClr val="accent3"/>
        </a:solidFill>
      </dgm:spPr>
      <dgm:t>
        <a:bodyPr/>
        <a:lstStyle/>
        <a:p>
          <a:endParaRPr lang="ru-RU"/>
        </a:p>
      </dgm:t>
    </dgm:pt>
    <dgm:pt modelId="{21985C38-C0DF-48F9-883D-675B2A0C0002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</a:rPr>
            <a:t>В ПЕРЕВОДЕ С АНГЛИЙСКОГО </a:t>
          </a:r>
          <a:r>
            <a:rPr lang="ru-RU" sz="2000" b="1" dirty="0" smtClean="0">
              <a:solidFill>
                <a:srgbClr val="C00000"/>
              </a:solidFill>
            </a:rPr>
            <a:t>«МЕШОК ИСТОРИЙ»</a:t>
          </a:r>
          <a:endParaRPr lang="ru-RU" sz="2000" b="1" dirty="0">
            <a:solidFill>
              <a:srgbClr val="C00000"/>
            </a:solidFill>
          </a:endParaRPr>
        </a:p>
      </dgm:t>
    </dgm:pt>
    <dgm:pt modelId="{A1F67719-FBDA-4B05-A0CE-6219196B5E78}" type="parTrans" cxnId="{5ADA5FD7-948B-408B-9981-38E61CEF2682}">
      <dgm:prSet/>
      <dgm:spPr/>
      <dgm:t>
        <a:bodyPr/>
        <a:lstStyle/>
        <a:p>
          <a:endParaRPr lang="ru-RU"/>
        </a:p>
      </dgm:t>
    </dgm:pt>
    <dgm:pt modelId="{8BC7E091-50EA-474C-AF00-05ACF702A443}" type="sibTrans" cxnId="{5ADA5FD7-948B-408B-9981-38E61CEF2682}">
      <dgm:prSet/>
      <dgm:spPr>
        <a:solidFill>
          <a:schemeClr val="accent3"/>
        </a:solidFill>
      </dgm:spPr>
      <dgm:t>
        <a:bodyPr/>
        <a:lstStyle/>
        <a:p>
          <a:endParaRPr lang="ru-RU"/>
        </a:p>
      </dgm:t>
    </dgm:pt>
    <dgm:pt modelId="{75A790B7-14C5-4740-88EB-27E556B803A0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</a:rPr>
            <a:t>СОДЕРЖАНИЕ: </a:t>
          </a:r>
          <a:r>
            <a:rPr lang="ru-RU" sz="2000" b="1" dirty="0" smtClean="0">
              <a:solidFill>
                <a:srgbClr val="C00000"/>
              </a:solidFill>
            </a:rPr>
            <a:t>ХУДОЖЕСТВЕННОЕ ПРОИЗВЕДЕНИЕ + </a:t>
          </a:r>
          <a:r>
            <a:rPr lang="ru-RU" sz="2000" b="1" dirty="0" smtClean="0">
              <a:solidFill>
                <a:srgbClr val="002060"/>
              </a:solidFill>
            </a:rPr>
            <a:t>ВЗАИМОСВЯЗАННЫЕ И ВЗАИМОДОПОЛНЯЮЩИЕ КОМПОНЕНТЫ</a:t>
          </a:r>
          <a:endParaRPr lang="ru-RU" sz="2000" b="1" dirty="0">
            <a:solidFill>
              <a:srgbClr val="002060"/>
            </a:solidFill>
          </a:endParaRPr>
        </a:p>
      </dgm:t>
    </dgm:pt>
    <dgm:pt modelId="{1A718767-A198-4DC6-9289-6BA6837C1878}" type="parTrans" cxnId="{BCB788B7-2F76-4740-8DE6-2BBA5C66FB1B}">
      <dgm:prSet/>
      <dgm:spPr/>
      <dgm:t>
        <a:bodyPr/>
        <a:lstStyle/>
        <a:p>
          <a:endParaRPr lang="ru-RU"/>
        </a:p>
      </dgm:t>
    </dgm:pt>
    <dgm:pt modelId="{49B67A17-B380-4414-A464-9015D87F3CFA}" type="sibTrans" cxnId="{BCB788B7-2F76-4740-8DE6-2BBA5C66FB1B}">
      <dgm:prSet/>
      <dgm:spPr/>
      <dgm:t>
        <a:bodyPr/>
        <a:lstStyle/>
        <a:p>
          <a:endParaRPr lang="ru-RU"/>
        </a:p>
      </dgm:t>
    </dgm:pt>
    <dgm:pt modelId="{28D4071C-8AC5-4BCE-BF46-3A3CA0E8D9B1}" type="pres">
      <dgm:prSet presAssocID="{65934F7E-0E14-40A4-9E28-266A8FBB80EE}" presName="linearFlow" presStyleCnt="0">
        <dgm:presLayoutVars>
          <dgm:resizeHandles val="exact"/>
        </dgm:presLayoutVars>
      </dgm:prSet>
      <dgm:spPr/>
    </dgm:pt>
    <dgm:pt modelId="{AC46BCD0-06D4-4201-BCBF-94895CD4E3AD}" type="pres">
      <dgm:prSet presAssocID="{7F4B1541-8BE7-4380-A01C-685ED93ACB52}" presName="node" presStyleLbl="node1" presStyleIdx="0" presStyleCnt="3" custScaleX="206320" custLinFactNeighborX="-21327" custLinFactNeighborY="-3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543B74-AAFF-4052-B2B7-D16634EC5CD8}" type="pres">
      <dgm:prSet presAssocID="{724EBE0A-AE27-468F-A9AC-F605A4D067C6}" presName="sibTrans" presStyleLbl="sibTrans2D1" presStyleIdx="0" presStyleCnt="2"/>
      <dgm:spPr/>
      <dgm:t>
        <a:bodyPr/>
        <a:lstStyle/>
        <a:p>
          <a:endParaRPr lang="ru-RU"/>
        </a:p>
      </dgm:t>
    </dgm:pt>
    <dgm:pt modelId="{9E1D4F0E-88D9-4774-9F3B-8F311EDBDDBC}" type="pres">
      <dgm:prSet presAssocID="{724EBE0A-AE27-468F-A9AC-F605A4D067C6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E65BF266-C016-40CF-ABC6-A5B7C779CD50}" type="pres">
      <dgm:prSet presAssocID="{21985C38-C0DF-48F9-883D-675B2A0C0002}" presName="node" presStyleLbl="node1" presStyleIdx="1" presStyleCnt="3" custScaleX="203185" custLinFactNeighborX="1778" custLinFactNeighborY="109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0E3AC6-0680-4172-837C-011F7105EE2F}" type="pres">
      <dgm:prSet presAssocID="{8BC7E091-50EA-474C-AF00-05ACF702A44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F5F258D-4226-4BD0-8479-B005C7BF5E3A}" type="pres">
      <dgm:prSet presAssocID="{8BC7E091-50EA-474C-AF00-05ACF702A443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510207D-BB83-428A-9C15-45CD2058936D}" type="pres">
      <dgm:prSet presAssocID="{75A790B7-14C5-4740-88EB-27E556B803A0}" presName="node" presStyleLbl="node1" presStyleIdx="2" presStyleCnt="3" custScaleX="203185" custLinFactNeighborY="-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B788B7-2F76-4740-8DE6-2BBA5C66FB1B}" srcId="{65934F7E-0E14-40A4-9E28-266A8FBB80EE}" destId="{75A790B7-14C5-4740-88EB-27E556B803A0}" srcOrd="2" destOrd="0" parTransId="{1A718767-A198-4DC6-9289-6BA6837C1878}" sibTransId="{49B67A17-B380-4414-A464-9015D87F3CFA}"/>
    <dgm:cxn modelId="{732D26C6-620A-4089-9CCB-64CCB752D1E6}" type="presOf" srcId="{21985C38-C0DF-48F9-883D-675B2A0C0002}" destId="{E65BF266-C016-40CF-ABC6-A5B7C779CD50}" srcOrd="0" destOrd="0" presId="urn:microsoft.com/office/officeart/2005/8/layout/process2"/>
    <dgm:cxn modelId="{904FC0BC-D461-4A1E-BA75-0B50709362A5}" srcId="{65934F7E-0E14-40A4-9E28-266A8FBB80EE}" destId="{7F4B1541-8BE7-4380-A01C-685ED93ACB52}" srcOrd="0" destOrd="0" parTransId="{ED3BA5D4-2ADD-4F09-8DFC-E6118C4747CE}" sibTransId="{724EBE0A-AE27-468F-A9AC-F605A4D067C6}"/>
    <dgm:cxn modelId="{E4A19BC1-7B62-493F-BAE6-0AAF89E67497}" type="presOf" srcId="{8BC7E091-50EA-474C-AF00-05ACF702A443}" destId="{B30E3AC6-0680-4172-837C-011F7105EE2F}" srcOrd="0" destOrd="0" presId="urn:microsoft.com/office/officeart/2005/8/layout/process2"/>
    <dgm:cxn modelId="{670390F1-9C71-48FD-9AC6-F2A5B12F43F2}" type="presOf" srcId="{724EBE0A-AE27-468F-A9AC-F605A4D067C6}" destId="{9E1D4F0E-88D9-4774-9F3B-8F311EDBDDBC}" srcOrd="1" destOrd="0" presId="urn:microsoft.com/office/officeart/2005/8/layout/process2"/>
    <dgm:cxn modelId="{B656C215-CCB5-4D5B-8E8F-1286F57BAF8F}" type="presOf" srcId="{8BC7E091-50EA-474C-AF00-05ACF702A443}" destId="{CF5F258D-4226-4BD0-8479-B005C7BF5E3A}" srcOrd="1" destOrd="0" presId="urn:microsoft.com/office/officeart/2005/8/layout/process2"/>
    <dgm:cxn modelId="{969C1865-C813-460B-BBB1-285E92E58548}" type="presOf" srcId="{75A790B7-14C5-4740-88EB-27E556B803A0}" destId="{C510207D-BB83-428A-9C15-45CD2058936D}" srcOrd="0" destOrd="0" presId="urn:microsoft.com/office/officeart/2005/8/layout/process2"/>
    <dgm:cxn modelId="{5ADA5FD7-948B-408B-9981-38E61CEF2682}" srcId="{65934F7E-0E14-40A4-9E28-266A8FBB80EE}" destId="{21985C38-C0DF-48F9-883D-675B2A0C0002}" srcOrd="1" destOrd="0" parTransId="{A1F67719-FBDA-4B05-A0CE-6219196B5E78}" sibTransId="{8BC7E091-50EA-474C-AF00-05ACF702A443}"/>
    <dgm:cxn modelId="{03DAFA08-BEF6-41E7-9532-A777727FC626}" type="presOf" srcId="{65934F7E-0E14-40A4-9E28-266A8FBB80EE}" destId="{28D4071C-8AC5-4BCE-BF46-3A3CA0E8D9B1}" srcOrd="0" destOrd="0" presId="urn:microsoft.com/office/officeart/2005/8/layout/process2"/>
    <dgm:cxn modelId="{417B9640-18F9-49B6-91B6-FA53F0C03892}" type="presOf" srcId="{724EBE0A-AE27-468F-A9AC-F605A4D067C6}" destId="{59543B74-AAFF-4052-B2B7-D16634EC5CD8}" srcOrd="0" destOrd="0" presId="urn:microsoft.com/office/officeart/2005/8/layout/process2"/>
    <dgm:cxn modelId="{F0608254-2A96-4EEF-A89D-522925F31805}" type="presOf" srcId="{7F4B1541-8BE7-4380-A01C-685ED93ACB52}" destId="{AC46BCD0-06D4-4201-BCBF-94895CD4E3AD}" srcOrd="0" destOrd="0" presId="urn:microsoft.com/office/officeart/2005/8/layout/process2"/>
    <dgm:cxn modelId="{ADCF715A-09CA-450F-A01B-2DF5D5BB5481}" type="presParOf" srcId="{28D4071C-8AC5-4BCE-BF46-3A3CA0E8D9B1}" destId="{AC46BCD0-06D4-4201-BCBF-94895CD4E3AD}" srcOrd="0" destOrd="0" presId="urn:microsoft.com/office/officeart/2005/8/layout/process2"/>
    <dgm:cxn modelId="{9FA0674F-17A2-4338-86F1-76A052866CF6}" type="presParOf" srcId="{28D4071C-8AC5-4BCE-BF46-3A3CA0E8D9B1}" destId="{59543B74-AAFF-4052-B2B7-D16634EC5CD8}" srcOrd="1" destOrd="0" presId="urn:microsoft.com/office/officeart/2005/8/layout/process2"/>
    <dgm:cxn modelId="{C7338A90-F948-43F9-92E9-5D69FA5CEF5D}" type="presParOf" srcId="{59543B74-AAFF-4052-B2B7-D16634EC5CD8}" destId="{9E1D4F0E-88D9-4774-9F3B-8F311EDBDDBC}" srcOrd="0" destOrd="0" presId="urn:microsoft.com/office/officeart/2005/8/layout/process2"/>
    <dgm:cxn modelId="{D94A6988-B14B-4CA2-A502-1728761885A5}" type="presParOf" srcId="{28D4071C-8AC5-4BCE-BF46-3A3CA0E8D9B1}" destId="{E65BF266-C016-40CF-ABC6-A5B7C779CD50}" srcOrd="2" destOrd="0" presId="urn:microsoft.com/office/officeart/2005/8/layout/process2"/>
    <dgm:cxn modelId="{6F9EE7CF-73BF-4873-8F58-1AD38CCA47E0}" type="presParOf" srcId="{28D4071C-8AC5-4BCE-BF46-3A3CA0E8D9B1}" destId="{B30E3AC6-0680-4172-837C-011F7105EE2F}" srcOrd="3" destOrd="0" presId="urn:microsoft.com/office/officeart/2005/8/layout/process2"/>
    <dgm:cxn modelId="{D339E959-EA59-4AB2-BEA3-6894F063181A}" type="presParOf" srcId="{B30E3AC6-0680-4172-837C-011F7105EE2F}" destId="{CF5F258D-4226-4BD0-8479-B005C7BF5E3A}" srcOrd="0" destOrd="0" presId="urn:microsoft.com/office/officeart/2005/8/layout/process2"/>
    <dgm:cxn modelId="{77F6B4ED-C2EA-4EE9-AF2B-AA6E802F6F31}" type="presParOf" srcId="{28D4071C-8AC5-4BCE-BF46-3A3CA0E8D9B1}" destId="{C510207D-BB83-428A-9C15-45CD2058936D}" srcOrd="4" destOrd="0" presId="urn:microsoft.com/office/officeart/2005/8/layout/process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531D76-E1EF-42D8-A233-1ABBF956BE2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</dgm:pt>
    <dgm:pt modelId="{D736C02D-3C15-4BA0-910B-EB2FFC477952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endParaRPr lang="ru-RU" sz="2000" b="1" dirty="0" smtClean="0">
            <a:solidFill>
              <a:srgbClr val="002060"/>
            </a:solidFill>
          </a:endParaRPr>
        </a:p>
        <a:p>
          <a:pPr algn="ctr"/>
          <a:r>
            <a:rPr lang="ru-RU" sz="2400" b="1" dirty="0" smtClean="0">
              <a:solidFill>
                <a:srgbClr val="002060"/>
              </a:solidFill>
            </a:rPr>
            <a:t>«Прокладывая путь к сказочным</a:t>
          </a:r>
        </a:p>
        <a:p>
          <a:pPr algn="ctr"/>
          <a:r>
            <a:rPr lang="ru-RU" sz="2400" b="1" dirty="0" smtClean="0">
              <a:solidFill>
                <a:srgbClr val="002060"/>
              </a:solidFill>
            </a:rPr>
            <a:t> приключениям»</a:t>
          </a:r>
        </a:p>
        <a:p>
          <a:pPr algn="ctr"/>
          <a:endParaRPr lang="ru-RU" sz="2400" b="1" dirty="0">
            <a:solidFill>
              <a:srgbClr val="002060"/>
            </a:solidFill>
          </a:endParaRPr>
        </a:p>
      </dgm:t>
    </dgm:pt>
    <dgm:pt modelId="{EF241888-D183-4AA0-A1FC-F7E77BE750C9}" type="parTrans" cxnId="{5876D9D5-1814-4727-A50E-A633F9D44736}">
      <dgm:prSet/>
      <dgm:spPr/>
      <dgm:t>
        <a:bodyPr/>
        <a:lstStyle/>
        <a:p>
          <a:endParaRPr lang="ru-RU"/>
        </a:p>
      </dgm:t>
    </dgm:pt>
    <dgm:pt modelId="{8A4C0FD2-CC3A-4130-AC0E-2AA783DFDFD6}" type="sibTrans" cxnId="{5876D9D5-1814-4727-A50E-A633F9D44736}">
      <dgm:prSet/>
      <dgm:spPr/>
      <dgm:t>
        <a:bodyPr/>
        <a:lstStyle/>
        <a:p>
          <a:endParaRPr lang="ru-RU"/>
        </a:p>
      </dgm:t>
    </dgm:pt>
    <dgm:pt modelId="{F5F0A70E-C394-4F68-95CC-A80B75A18A34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</a:rPr>
            <a:t>«Сказка оживает в наших руках»</a:t>
          </a:r>
          <a:endParaRPr lang="ru-RU" sz="2400" b="1" dirty="0">
            <a:solidFill>
              <a:srgbClr val="002060"/>
            </a:solidFill>
          </a:endParaRPr>
        </a:p>
      </dgm:t>
    </dgm:pt>
    <dgm:pt modelId="{BF9423A7-4FCB-4173-86BF-A297281C2771}" type="parTrans" cxnId="{3D59FCF5-4B28-4EE3-9950-175885D14F2C}">
      <dgm:prSet/>
      <dgm:spPr/>
      <dgm:t>
        <a:bodyPr/>
        <a:lstStyle/>
        <a:p>
          <a:endParaRPr lang="ru-RU"/>
        </a:p>
      </dgm:t>
    </dgm:pt>
    <dgm:pt modelId="{5439B89C-199C-4B41-9D5A-CDB2954F42AF}" type="sibTrans" cxnId="{3D59FCF5-4B28-4EE3-9950-175885D14F2C}">
      <dgm:prSet/>
      <dgm:spPr/>
      <dgm:t>
        <a:bodyPr/>
        <a:lstStyle/>
        <a:p>
          <a:endParaRPr lang="ru-RU"/>
        </a:p>
      </dgm:t>
    </dgm:pt>
    <dgm:pt modelId="{BD8DDAB2-FE97-46E5-AA5F-F9454235D18E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</a:rPr>
            <a:t>«Зеркало сказочных приключений»</a:t>
          </a:r>
          <a:endParaRPr lang="ru-RU" sz="2400" b="1" dirty="0">
            <a:solidFill>
              <a:srgbClr val="002060"/>
            </a:solidFill>
          </a:endParaRPr>
        </a:p>
      </dgm:t>
    </dgm:pt>
    <dgm:pt modelId="{84DD49E8-DBD9-46A7-B9F3-F431C8BA3226}" type="parTrans" cxnId="{BBD5C521-236B-41F6-8454-1E1313FA537F}">
      <dgm:prSet/>
      <dgm:spPr/>
      <dgm:t>
        <a:bodyPr/>
        <a:lstStyle/>
        <a:p>
          <a:endParaRPr lang="ru-RU"/>
        </a:p>
      </dgm:t>
    </dgm:pt>
    <dgm:pt modelId="{AD2EC9D8-7496-408F-A159-6EDCA16AF1E3}" type="sibTrans" cxnId="{BBD5C521-236B-41F6-8454-1E1313FA537F}">
      <dgm:prSet/>
      <dgm:spPr/>
      <dgm:t>
        <a:bodyPr/>
        <a:lstStyle/>
        <a:p>
          <a:endParaRPr lang="ru-RU"/>
        </a:p>
      </dgm:t>
    </dgm:pt>
    <dgm:pt modelId="{11596225-3DDE-4FDC-A3FF-531790ED75C9}" type="pres">
      <dgm:prSet presAssocID="{14531D76-E1EF-42D8-A233-1ABBF956BE2B}" presName="Name0" presStyleCnt="0">
        <dgm:presLayoutVars>
          <dgm:chMax val="7"/>
          <dgm:chPref val="7"/>
          <dgm:dir/>
        </dgm:presLayoutVars>
      </dgm:prSet>
      <dgm:spPr/>
    </dgm:pt>
    <dgm:pt modelId="{E6D7982B-BC26-4B36-8D40-30E780A1105C}" type="pres">
      <dgm:prSet presAssocID="{14531D76-E1EF-42D8-A233-1ABBF956BE2B}" presName="Name1" presStyleCnt="0"/>
      <dgm:spPr/>
    </dgm:pt>
    <dgm:pt modelId="{A8E6EC75-3832-4F82-B5A7-918B5DDDC0F1}" type="pres">
      <dgm:prSet presAssocID="{14531D76-E1EF-42D8-A233-1ABBF956BE2B}" presName="cycle" presStyleCnt="0"/>
      <dgm:spPr/>
    </dgm:pt>
    <dgm:pt modelId="{1F0F5426-3954-4733-AE23-89987A82922C}" type="pres">
      <dgm:prSet presAssocID="{14531D76-E1EF-42D8-A233-1ABBF956BE2B}" presName="srcNode" presStyleLbl="node1" presStyleIdx="0" presStyleCnt="3"/>
      <dgm:spPr/>
    </dgm:pt>
    <dgm:pt modelId="{E758525F-4E58-4A07-8D2D-C9E3B45C382D}" type="pres">
      <dgm:prSet presAssocID="{14531D76-E1EF-42D8-A233-1ABBF956BE2B}" presName="conn" presStyleLbl="parChTrans1D2" presStyleIdx="0" presStyleCnt="1"/>
      <dgm:spPr/>
      <dgm:t>
        <a:bodyPr/>
        <a:lstStyle/>
        <a:p>
          <a:endParaRPr lang="ru-RU"/>
        </a:p>
      </dgm:t>
    </dgm:pt>
    <dgm:pt modelId="{C773FC94-C2DD-4C22-B5B7-74375291F821}" type="pres">
      <dgm:prSet presAssocID="{14531D76-E1EF-42D8-A233-1ABBF956BE2B}" presName="extraNode" presStyleLbl="node1" presStyleIdx="0" presStyleCnt="3"/>
      <dgm:spPr/>
    </dgm:pt>
    <dgm:pt modelId="{4FAE39BE-2848-47FC-8097-A5B1CCA0CE39}" type="pres">
      <dgm:prSet presAssocID="{14531D76-E1EF-42D8-A233-1ABBF956BE2B}" presName="dstNode" presStyleLbl="node1" presStyleIdx="0" presStyleCnt="3"/>
      <dgm:spPr/>
    </dgm:pt>
    <dgm:pt modelId="{740EEA35-28A2-414D-B3F2-BEE050F35B25}" type="pres">
      <dgm:prSet presAssocID="{D736C02D-3C15-4BA0-910B-EB2FFC47795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2FF28-9A4A-4F83-BC95-FD4DC0531E1B}" type="pres">
      <dgm:prSet presAssocID="{D736C02D-3C15-4BA0-910B-EB2FFC477952}" presName="accent_1" presStyleCnt="0"/>
      <dgm:spPr/>
    </dgm:pt>
    <dgm:pt modelId="{0F0D4BDE-2111-4470-A3A4-5C3534659D84}" type="pres">
      <dgm:prSet presAssocID="{D736C02D-3C15-4BA0-910B-EB2FFC477952}" presName="accentRepeatNode" presStyleLbl="solidFgAcc1" presStyleIdx="0" presStyleCnt="3" custLinFactNeighborX="9034" custLinFactNeighborY="2488"/>
      <dgm:spPr>
        <a:ln>
          <a:solidFill>
            <a:schemeClr val="accent3">
              <a:lumMod val="60000"/>
              <a:lumOff val="40000"/>
            </a:schemeClr>
          </a:solidFill>
        </a:ln>
      </dgm:spPr>
    </dgm:pt>
    <dgm:pt modelId="{D03FDD3F-D8D9-4880-90C4-AA2A6EF27F02}" type="pres">
      <dgm:prSet presAssocID="{F5F0A70E-C394-4F68-95CC-A80B75A18A34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19380-C70D-4338-8352-037B6F96ACBF}" type="pres">
      <dgm:prSet presAssocID="{F5F0A70E-C394-4F68-95CC-A80B75A18A34}" presName="accent_2" presStyleCnt="0"/>
      <dgm:spPr/>
    </dgm:pt>
    <dgm:pt modelId="{2378C892-76A8-4E3A-AAB5-720DF9B851DA}" type="pres">
      <dgm:prSet presAssocID="{F5F0A70E-C394-4F68-95CC-A80B75A18A34}" presName="accentRepeatNode" presStyleLbl="solidFgAcc1" presStyleIdx="1" presStyleCnt="3" custLinFactNeighborX="-20046" custLinFactNeighborY="-1100"/>
      <dgm:spPr>
        <a:ln>
          <a:solidFill>
            <a:schemeClr val="accent3">
              <a:lumMod val="60000"/>
              <a:lumOff val="40000"/>
            </a:schemeClr>
          </a:solidFill>
        </a:ln>
      </dgm:spPr>
    </dgm:pt>
    <dgm:pt modelId="{D8ED1182-49A5-44D7-AB61-AB1FD943007F}" type="pres">
      <dgm:prSet presAssocID="{BD8DDAB2-FE97-46E5-AA5F-F9454235D18E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7BD578-3076-415A-9F8E-F1B1F8FD47AA}" type="pres">
      <dgm:prSet presAssocID="{BD8DDAB2-FE97-46E5-AA5F-F9454235D18E}" presName="accent_3" presStyleCnt="0"/>
      <dgm:spPr/>
    </dgm:pt>
    <dgm:pt modelId="{6C878AEA-2675-449E-89C8-418E079C003D}" type="pres">
      <dgm:prSet presAssocID="{BD8DDAB2-FE97-46E5-AA5F-F9454235D18E}" presName="accentRepeatNode" presStyleLbl="solidFgAcc1" presStyleIdx="2" presStyleCnt="3"/>
      <dgm:spPr>
        <a:ln>
          <a:solidFill>
            <a:schemeClr val="accent3">
              <a:lumMod val="60000"/>
              <a:lumOff val="40000"/>
            </a:schemeClr>
          </a:solidFill>
        </a:ln>
      </dgm:spPr>
    </dgm:pt>
  </dgm:ptLst>
  <dgm:cxnLst>
    <dgm:cxn modelId="{BBD5C521-236B-41F6-8454-1E1313FA537F}" srcId="{14531D76-E1EF-42D8-A233-1ABBF956BE2B}" destId="{BD8DDAB2-FE97-46E5-AA5F-F9454235D18E}" srcOrd="2" destOrd="0" parTransId="{84DD49E8-DBD9-46A7-B9F3-F431C8BA3226}" sibTransId="{AD2EC9D8-7496-408F-A159-6EDCA16AF1E3}"/>
    <dgm:cxn modelId="{897D3EEB-1C65-4C7C-BF16-56B42E122F9D}" type="presOf" srcId="{BD8DDAB2-FE97-46E5-AA5F-F9454235D18E}" destId="{D8ED1182-49A5-44D7-AB61-AB1FD943007F}" srcOrd="0" destOrd="0" presId="urn:microsoft.com/office/officeart/2008/layout/VerticalCurvedList"/>
    <dgm:cxn modelId="{5876D9D5-1814-4727-A50E-A633F9D44736}" srcId="{14531D76-E1EF-42D8-A233-1ABBF956BE2B}" destId="{D736C02D-3C15-4BA0-910B-EB2FFC477952}" srcOrd="0" destOrd="0" parTransId="{EF241888-D183-4AA0-A1FC-F7E77BE750C9}" sibTransId="{8A4C0FD2-CC3A-4130-AC0E-2AA783DFDFD6}"/>
    <dgm:cxn modelId="{DDA80DD5-A215-4D48-AB39-5D5E58EB1BAC}" type="presOf" srcId="{14531D76-E1EF-42D8-A233-1ABBF956BE2B}" destId="{11596225-3DDE-4FDC-A3FF-531790ED75C9}" srcOrd="0" destOrd="0" presId="urn:microsoft.com/office/officeart/2008/layout/VerticalCurvedList"/>
    <dgm:cxn modelId="{08369F8D-0650-4F6D-8C59-739B1B982A23}" type="presOf" srcId="{8A4C0FD2-CC3A-4130-AC0E-2AA783DFDFD6}" destId="{E758525F-4E58-4A07-8D2D-C9E3B45C382D}" srcOrd="0" destOrd="0" presId="urn:microsoft.com/office/officeart/2008/layout/VerticalCurvedList"/>
    <dgm:cxn modelId="{B99DBD1C-6A3F-4353-9E37-0C7E568A8361}" type="presOf" srcId="{D736C02D-3C15-4BA0-910B-EB2FFC477952}" destId="{740EEA35-28A2-414D-B3F2-BEE050F35B25}" srcOrd="0" destOrd="0" presId="urn:microsoft.com/office/officeart/2008/layout/VerticalCurvedList"/>
    <dgm:cxn modelId="{10BC8BAA-ACCC-4C59-B509-FB4639598838}" type="presOf" srcId="{F5F0A70E-C394-4F68-95CC-A80B75A18A34}" destId="{D03FDD3F-D8D9-4880-90C4-AA2A6EF27F02}" srcOrd="0" destOrd="0" presId="urn:microsoft.com/office/officeart/2008/layout/VerticalCurvedList"/>
    <dgm:cxn modelId="{3D59FCF5-4B28-4EE3-9950-175885D14F2C}" srcId="{14531D76-E1EF-42D8-A233-1ABBF956BE2B}" destId="{F5F0A70E-C394-4F68-95CC-A80B75A18A34}" srcOrd="1" destOrd="0" parTransId="{BF9423A7-4FCB-4173-86BF-A297281C2771}" sibTransId="{5439B89C-199C-4B41-9D5A-CDB2954F42AF}"/>
    <dgm:cxn modelId="{2A52F1DD-9B0B-43D5-93DA-BA266E7C32F1}" type="presParOf" srcId="{11596225-3DDE-4FDC-A3FF-531790ED75C9}" destId="{E6D7982B-BC26-4B36-8D40-30E780A1105C}" srcOrd="0" destOrd="0" presId="urn:microsoft.com/office/officeart/2008/layout/VerticalCurvedList"/>
    <dgm:cxn modelId="{87957043-14BC-4157-A722-BE5363D1F537}" type="presParOf" srcId="{E6D7982B-BC26-4B36-8D40-30E780A1105C}" destId="{A8E6EC75-3832-4F82-B5A7-918B5DDDC0F1}" srcOrd="0" destOrd="0" presId="urn:microsoft.com/office/officeart/2008/layout/VerticalCurvedList"/>
    <dgm:cxn modelId="{C524B59A-43C0-446A-A8FF-8CFF3CB97206}" type="presParOf" srcId="{A8E6EC75-3832-4F82-B5A7-918B5DDDC0F1}" destId="{1F0F5426-3954-4733-AE23-89987A82922C}" srcOrd="0" destOrd="0" presId="urn:microsoft.com/office/officeart/2008/layout/VerticalCurvedList"/>
    <dgm:cxn modelId="{022AED49-3CC9-4919-A202-73F27D4B3D30}" type="presParOf" srcId="{A8E6EC75-3832-4F82-B5A7-918B5DDDC0F1}" destId="{E758525F-4E58-4A07-8D2D-C9E3B45C382D}" srcOrd="1" destOrd="0" presId="urn:microsoft.com/office/officeart/2008/layout/VerticalCurvedList"/>
    <dgm:cxn modelId="{353186C7-04C8-4942-BFAF-C45133038459}" type="presParOf" srcId="{A8E6EC75-3832-4F82-B5A7-918B5DDDC0F1}" destId="{C773FC94-C2DD-4C22-B5B7-74375291F821}" srcOrd="2" destOrd="0" presId="urn:microsoft.com/office/officeart/2008/layout/VerticalCurvedList"/>
    <dgm:cxn modelId="{427E458B-6079-4278-B440-7038ADDDE751}" type="presParOf" srcId="{A8E6EC75-3832-4F82-B5A7-918B5DDDC0F1}" destId="{4FAE39BE-2848-47FC-8097-A5B1CCA0CE39}" srcOrd="3" destOrd="0" presId="urn:microsoft.com/office/officeart/2008/layout/VerticalCurvedList"/>
    <dgm:cxn modelId="{C88743FA-05F0-4E0C-918F-73EB66DED45F}" type="presParOf" srcId="{E6D7982B-BC26-4B36-8D40-30E780A1105C}" destId="{740EEA35-28A2-414D-B3F2-BEE050F35B25}" srcOrd="1" destOrd="0" presId="urn:microsoft.com/office/officeart/2008/layout/VerticalCurvedList"/>
    <dgm:cxn modelId="{EA76EEDB-B768-46E3-9956-59D0843A603F}" type="presParOf" srcId="{E6D7982B-BC26-4B36-8D40-30E780A1105C}" destId="{E5B2FF28-9A4A-4F83-BC95-FD4DC0531E1B}" srcOrd="2" destOrd="0" presId="urn:microsoft.com/office/officeart/2008/layout/VerticalCurvedList"/>
    <dgm:cxn modelId="{F25847D3-C665-4019-8B79-262E815A12FD}" type="presParOf" srcId="{E5B2FF28-9A4A-4F83-BC95-FD4DC0531E1B}" destId="{0F0D4BDE-2111-4470-A3A4-5C3534659D84}" srcOrd="0" destOrd="0" presId="urn:microsoft.com/office/officeart/2008/layout/VerticalCurvedList"/>
    <dgm:cxn modelId="{92FF0464-9C25-4DB0-A99F-5FD66DA347B7}" type="presParOf" srcId="{E6D7982B-BC26-4B36-8D40-30E780A1105C}" destId="{D03FDD3F-D8D9-4880-90C4-AA2A6EF27F02}" srcOrd="3" destOrd="0" presId="urn:microsoft.com/office/officeart/2008/layout/VerticalCurvedList"/>
    <dgm:cxn modelId="{0DB16BA2-DFD6-4D2D-9B80-8D72FED1289F}" type="presParOf" srcId="{E6D7982B-BC26-4B36-8D40-30E780A1105C}" destId="{BC619380-C70D-4338-8352-037B6F96ACBF}" srcOrd="4" destOrd="0" presId="urn:microsoft.com/office/officeart/2008/layout/VerticalCurvedList"/>
    <dgm:cxn modelId="{E10FB664-A4B0-4C97-8EB7-2FEB9C883BCE}" type="presParOf" srcId="{BC619380-C70D-4338-8352-037B6F96ACBF}" destId="{2378C892-76A8-4E3A-AAB5-720DF9B851DA}" srcOrd="0" destOrd="0" presId="urn:microsoft.com/office/officeart/2008/layout/VerticalCurvedList"/>
    <dgm:cxn modelId="{3BA16C9B-76E1-4FB5-BD3C-AD36E135DDCE}" type="presParOf" srcId="{E6D7982B-BC26-4B36-8D40-30E780A1105C}" destId="{D8ED1182-49A5-44D7-AB61-AB1FD943007F}" srcOrd="5" destOrd="0" presId="urn:microsoft.com/office/officeart/2008/layout/VerticalCurvedList"/>
    <dgm:cxn modelId="{04B1280E-5D80-4E2A-AA14-93C7A85B85C8}" type="presParOf" srcId="{E6D7982B-BC26-4B36-8D40-30E780A1105C}" destId="{517BD578-3076-415A-9F8E-F1B1F8FD47AA}" srcOrd="6" destOrd="0" presId="urn:microsoft.com/office/officeart/2008/layout/VerticalCurvedList"/>
    <dgm:cxn modelId="{AA9F9ACF-9D82-42E9-8A83-E3DA291D8F31}" type="presParOf" srcId="{517BD578-3076-415A-9F8E-F1B1F8FD47AA}" destId="{6C878AEA-2675-449E-89C8-418E079C003D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934F7E-0E14-40A4-9E28-266A8FBB80EE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7F4B1541-8BE7-4380-A01C-685ED93ACB52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rgbClr val="002060"/>
              </a:solidFill>
            </a:rPr>
            <a:t>Соответствие возрасту</a:t>
          </a:r>
          <a:endParaRPr lang="ru-RU" sz="2400" b="1" dirty="0">
            <a:solidFill>
              <a:srgbClr val="002060"/>
            </a:solidFill>
          </a:endParaRPr>
        </a:p>
      </dgm:t>
    </dgm:pt>
    <dgm:pt modelId="{ED3BA5D4-2ADD-4F09-8DFC-E6118C4747CE}" type="parTrans" cxnId="{904FC0BC-D461-4A1E-BA75-0B50709362A5}">
      <dgm:prSet/>
      <dgm:spPr/>
      <dgm:t>
        <a:bodyPr/>
        <a:lstStyle/>
        <a:p>
          <a:endParaRPr lang="ru-RU"/>
        </a:p>
      </dgm:t>
    </dgm:pt>
    <dgm:pt modelId="{724EBE0A-AE27-468F-A9AC-F605A4D067C6}" type="sibTrans" cxnId="{904FC0BC-D461-4A1E-BA75-0B50709362A5}">
      <dgm:prSet/>
      <dgm:spPr>
        <a:solidFill>
          <a:schemeClr val="accent3"/>
        </a:solidFill>
      </dgm:spPr>
      <dgm:t>
        <a:bodyPr/>
        <a:lstStyle/>
        <a:p>
          <a:endParaRPr lang="ru-RU"/>
        </a:p>
      </dgm:t>
    </dgm:pt>
    <dgm:pt modelId="{21985C38-C0DF-48F9-883D-675B2A0C0002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rgbClr val="002060"/>
              </a:solidFill>
            </a:rPr>
            <a:t>Качественные иллюстрации</a:t>
          </a:r>
          <a:endParaRPr lang="ru-RU" sz="2400" b="1" dirty="0">
            <a:solidFill>
              <a:srgbClr val="002060"/>
            </a:solidFill>
          </a:endParaRPr>
        </a:p>
      </dgm:t>
    </dgm:pt>
    <dgm:pt modelId="{A1F67719-FBDA-4B05-A0CE-6219196B5E78}" type="parTrans" cxnId="{5ADA5FD7-948B-408B-9981-38E61CEF2682}">
      <dgm:prSet/>
      <dgm:spPr/>
      <dgm:t>
        <a:bodyPr/>
        <a:lstStyle/>
        <a:p>
          <a:endParaRPr lang="ru-RU"/>
        </a:p>
      </dgm:t>
    </dgm:pt>
    <dgm:pt modelId="{8BC7E091-50EA-474C-AF00-05ACF702A443}" type="sibTrans" cxnId="{5ADA5FD7-948B-408B-9981-38E61CEF2682}">
      <dgm:prSet/>
      <dgm:spPr>
        <a:solidFill>
          <a:schemeClr val="accent3"/>
        </a:solidFill>
      </dgm:spPr>
      <dgm:t>
        <a:bodyPr/>
        <a:lstStyle/>
        <a:p>
          <a:endParaRPr lang="ru-RU"/>
        </a:p>
      </dgm:t>
    </dgm:pt>
    <dgm:pt modelId="{75A790B7-14C5-4740-88EB-27E556B803A0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rgbClr val="002060"/>
              </a:solidFill>
            </a:rPr>
            <a:t>Интересный уровень книги для детского восприятия</a:t>
          </a:r>
          <a:endParaRPr lang="ru-RU" sz="2400" b="1" baseline="0" dirty="0" smtClean="0">
            <a:solidFill>
              <a:srgbClr val="002060"/>
            </a:solidFill>
          </a:endParaRPr>
        </a:p>
      </dgm:t>
    </dgm:pt>
    <dgm:pt modelId="{1A718767-A198-4DC6-9289-6BA6837C1878}" type="parTrans" cxnId="{BCB788B7-2F76-4740-8DE6-2BBA5C66FB1B}">
      <dgm:prSet/>
      <dgm:spPr/>
      <dgm:t>
        <a:bodyPr/>
        <a:lstStyle/>
        <a:p>
          <a:endParaRPr lang="ru-RU"/>
        </a:p>
      </dgm:t>
    </dgm:pt>
    <dgm:pt modelId="{49B67A17-B380-4414-A464-9015D87F3CFA}" type="sibTrans" cxnId="{BCB788B7-2F76-4740-8DE6-2BBA5C66FB1B}">
      <dgm:prSet/>
      <dgm:spPr/>
      <dgm:t>
        <a:bodyPr/>
        <a:lstStyle/>
        <a:p>
          <a:endParaRPr lang="ru-RU"/>
        </a:p>
      </dgm:t>
    </dgm:pt>
    <dgm:pt modelId="{28D4071C-8AC5-4BCE-BF46-3A3CA0E8D9B1}" type="pres">
      <dgm:prSet presAssocID="{65934F7E-0E14-40A4-9E28-266A8FBB80EE}" presName="linearFlow" presStyleCnt="0">
        <dgm:presLayoutVars>
          <dgm:resizeHandles val="exact"/>
        </dgm:presLayoutVars>
      </dgm:prSet>
      <dgm:spPr/>
    </dgm:pt>
    <dgm:pt modelId="{AC46BCD0-06D4-4201-BCBF-94895CD4E3AD}" type="pres">
      <dgm:prSet presAssocID="{7F4B1541-8BE7-4380-A01C-685ED93ACB52}" presName="node" presStyleLbl="node1" presStyleIdx="0" presStyleCnt="3" custScaleX="206320" custLinFactNeighborX="1461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543B74-AAFF-4052-B2B7-D16634EC5CD8}" type="pres">
      <dgm:prSet presAssocID="{724EBE0A-AE27-468F-A9AC-F605A4D067C6}" presName="sibTrans" presStyleLbl="sibTrans2D1" presStyleIdx="0" presStyleCnt="2" custScaleX="80587"/>
      <dgm:spPr/>
      <dgm:t>
        <a:bodyPr/>
        <a:lstStyle/>
        <a:p>
          <a:endParaRPr lang="ru-RU"/>
        </a:p>
      </dgm:t>
    </dgm:pt>
    <dgm:pt modelId="{9E1D4F0E-88D9-4774-9F3B-8F311EDBDDBC}" type="pres">
      <dgm:prSet presAssocID="{724EBE0A-AE27-468F-A9AC-F605A4D067C6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E65BF266-C016-40CF-ABC6-A5B7C779CD50}" type="pres">
      <dgm:prSet presAssocID="{21985C38-C0DF-48F9-883D-675B2A0C0002}" presName="node" presStyleLbl="node1" presStyleIdx="1" presStyleCnt="3" custScaleX="203185" custLinFactNeighborX="2232" custLinFactNeighborY="9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0E3AC6-0680-4172-837C-011F7105EE2F}" type="pres">
      <dgm:prSet presAssocID="{8BC7E091-50EA-474C-AF00-05ACF702A443}" presName="sibTrans" presStyleLbl="sibTrans2D1" presStyleIdx="1" presStyleCnt="2" custAng="22924" custScaleX="126936" custLinFactNeighborX="33687" custLinFactNeighborY="-1463"/>
      <dgm:spPr/>
      <dgm:t>
        <a:bodyPr/>
        <a:lstStyle/>
        <a:p>
          <a:endParaRPr lang="ru-RU"/>
        </a:p>
      </dgm:t>
    </dgm:pt>
    <dgm:pt modelId="{CF5F258D-4226-4BD0-8479-B005C7BF5E3A}" type="pres">
      <dgm:prSet presAssocID="{8BC7E091-50EA-474C-AF00-05ACF702A443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510207D-BB83-428A-9C15-45CD2058936D}" type="pres">
      <dgm:prSet presAssocID="{75A790B7-14C5-4740-88EB-27E556B803A0}" presName="node" presStyleLbl="node1" presStyleIdx="2" presStyleCnt="3" custAng="0" custScaleX="203185" custLinFactNeighborX="4570" custLinFactNeighborY="186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B788B7-2F76-4740-8DE6-2BBA5C66FB1B}" srcId="{65934F7E-0E14-40A4-9E28-266A8FBB80EE}" destId="{75A790B7-14C5-4740-88EB-27E556B803A0}" srcOrd="2" destOrd="0" parTransId="{1A718767-A198-4DC6-9289-6BA6837C1878}" sibTransId="{49B67A17-B380-4414-A464-9015D87F3CFA}"/>
    <dgm:cxn modelId="{DC18D39E-F966-4165-AA56-D5FD8B2E6F8F}" type="presOf" srcId="{8BC7E091-50EA-474C-AF00-05ACF702A443}" destId="{B30E3AC6-0680-4172-837C-011F7105EE2F}" srcOrd="0" destOrd="0" presId="urn:microsoft.com/office/officeart/2005/8/layout/process2"/>
    <dgm:cxn modelId="{9741C2EA-F184-4DC6-91CB-74B2C8997F26}" type="presOf" srcId="{724EBE0A-AE27-468F-A9AC-F605A4D067C6}" destId="{9E1D4F0E-88D9-4774-9F3B-8F311EDBDDBC}" srcOrd="1" destOrd="0" presId="urn:microsoft.com/office/officeart/2005/8/layout/process2"/>
    <dgm:cxn modelId="{904FC0BC-D461-4A1E-BA75-0B50709362A5}" srcId="{65934F7E-0E14-40A4-9E28-266A8FBB80EE}" destId="{7F4B1541-8BE7-4380-A01C-685ED93ACB52}" srcOrd="0" destOrd="0" parTransId="{ED3BA5D4-2ADD-4F09-8DFC-E6118C4747CE}" sibTransId="{724EBE0A-AE27-468F-A9AC-F605A4D067C6}"/>
    <dgm:cxn modelId="{61F67C5F-3C96-4FCF-928F-3F0DD8BE87B7}" type="presOf" srcId="{21985C38-C0DF-48F9-883D-675B2A0C0002}" destId="{E65BF266-C016-40CF-ABC6-A5B7C779CD50}" srcOrd="0" destOrd="0" presId="urn:microsoft.com/office/officeart/2005/8/layout/process2"/>
    <dgm:cxn modelId="{76C4E509-B053-47B9-BF6D-8F190D192A58}" type="presOf" srcId="{7F4B1541-8BE7-4380-A01C-685ED93ACB52}" destId="{AC46BCD0-06D4-4201-BCBF-94895CD4E3AD}" srcOrd="0" destOrd="0" presId="urn:microsoft.com/office/officeart/2005/8/layout/process2"/>
    <dgm:cxn modelId="{ACE65705-C7E7-4732-B732-CD7070C1522C}" type="presOf" srcId="{8BC7E091-50EA-474C-AF00-05ACF702A443}" destId="{CF5F258D-4226-4BD0-8479-B005C7BF5E3A}" srcOrd="1" destOrd="0" presId="urn:microsoft.com/office/officeart/2005/8/layout/process2"/>
    <dgm:cxn modelId="{83D0E95C-358C-4FE3-B6D8-7D205EF60A0B}" type="presOf" srcId="{75A790B7-14C5-4740-88EB-27E556B803A0}" destId="{C510207D-BB83-428A-9C15-45CD2058936D}" srcOrd="0" destOrd="0" presId="urn:microsoft.com/office/officeart/2005/8/layout/process2"/>
    <dgm:cxn modelId="{5ADA5FD7-948B-408B-9981-38E61CEF2682}" srcId="{65934F7E-0E14-40A4-9E28-266A8FBB80EE}" destId="{21985C38-C0DF-48F9-883D-675B2A0C0002}" srcOrd="1" destOrd="0" parTransId="{A1F67719-FBDA-4B05-A0CE-6219196B5E78}" sibTransId="{8BC7E091-50EA-474C-AF00-05ACF702A443}"/>
    <dgm:cxn modelId="{88B4BA3B-D2B5-410A-B3D2-09D2A3013053}" type="presOf" srcId="{65934F7E-0E14-40A4-9E28-266A8FBB80EE}" destId="{28D4071C-8AC5-4BCE-BF46-3A3CA0E8D9B1}" srcOrd="0" destOrd="0" presId="urn:microsoft.com/office/officeart/2005/8/layout/process2"/>
    <dgm:cxn modelId="{AD157B98-E44B-46D5-872D-7AD36682A2AF}" type="presOf" srcId="{724EBE0A-AE27-468F-A9AC-F605A4D067C6}" destId="{59543B74-AAFF-4052-B2B7-D16634EC5CD8}" srcOrd="0" destOrd="0" presId="urn:microsoft.com/office/officeart/2005/8/layout/process2"/>
    <dgm:cxn modelId="{87AE40DD-F3C4-4D47-9617-60DC7702ABB0}" type="presParOf" srcId="{28D4071C-8AC5-4BCE-BF46-3A3CA0E8D9B1}" destId="{AC46BCD0-06D4-4201-BCBF-94895CD4E3AD}" srcOrd="0" destOrd="0" presId="urn:microsoft.com/office/officeart/2005/8/layout/process2"/>
    <dgm:cxn modelId="{5531BF87-7FBA-479E-B14C-9AE33A23167F}" type="presParOf" srcId="{28D4071C-8AC5-4BCE-BF46-3A3CA0E8D9B1}" destId="{59543B74-AAFF-4052-B2B7-D16634EC5CD8}" srcOrd="1" destOrd="0" presId="urn:microsoft.com/office/officeart/2005/8/layout/process2"/>
    <dgm:cxn modelId="{892F8497-9A03-4DCB-BD97-057D69A443D6}" type="presParOf" srcId="{59543B74-AAFF-4052-B2B7-D16634EC5CD8}" destId="{9E1D4F0E-88D9-4774-9F3B-8F311EDBDDBC}" srcOrd="0" destOrd="0" presId="urn:microsoft.com/office/officeart/2005/8/layout/process2"/>
    <dgm:cxn modelId="{8CF2C698-6CCE-45A5-BFC2-7C1AD24375DD}" type="presParOf" srcId="{28D4071C-8AC5-4BCE-BF46-3A3CA0E8D9B1}" destId="{E65BF266-C016-40CF-ABC6-A5B7C779CD50}" srcOrd="2" destOrd="0" presId="urn:microsoft.com/office/officeart/2005/8/layout/process2"/>
    <dgm:cxn modelId="{C9DA3B19-1CE8-4341-BD4E-BD4DDF4DAABC}" type="presParOf" srcId="{28D4071C-8AC5-4BCE-BF46-3A3CA0E8D9B1}" destId="{B30E3AC6-0680-4172-837C-011F7105EE2F}" srcOrd="3" destOrd="0" presId="urn:microsoft.com/office/officeart/2005/8/layout/process2"/>
    <dgm:cxn modelId="{EA49DA9E-C5F6-4716-AFA7-D4D231F1768D}" type="presParOf" srcId="{B30E3AC6-0680-4172-837C-011F7105EE2F}" destId="{CF5F258D-4226-4BD0-8479-B005C7BF5E3A}" srcOrd="0" destOrd="0" presId="urn:microsoft.com/office/officeart/2005/8/layout/process2"/>
    <dgm:cxn modelId="{7F905DA1-58A2-408F-B6FC-3BA093C53E1A}" type="presParOf" srcId="{28D4071C-8AC5-4BCE-BF46-3A3CA0E8D9B1}" destId="{C510207D-BB83-428A-9C15-45CD2058936D}" srcOrd="4" destOrd="0" presId="urn:microsoft.com/office/officeart/2005/8/layout/process2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46BCD0-06D4-4201-BCBF-94895CD4E3AD}">
      <dsp:nvSpPr>
        <dsp:cNvPr id="0" name=""/>
        <dsp:cNvSpPr/>
      </dsp:nvSpPr>
      <dsp:spPr>
        <a:xfrm>
          <a:off x="-63488" y="0"/>
          <a:ext cx="8356576" cy="1248935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</a:rPr>
            <a:t>ОСНОВАТЕЛЬ: АНГЛИЧАНИН </a:t>
          </a:r>
          <a:r>
            <a:rPr lang="ru-RU" sz="2400" b="1" kern="1200" dirty="0" smtClean="0">
              <a:solidFill>
                <a:srgbClr val="C00000"/>
              </a:solidFill>
            </a:rPr>
            <a:t>НЕЙЛ ГИФФИТС </a:t>
          </a:r>
          <a:endParaRPr lang="ru-RU" sz="2400" b="1" kern="1200" dirty="0">
            <a:solidFill>
              <a:srgbClr val="C00000"/>
            </a:solidFill>
          </a:endParaRPr>
        </a:p>
      </dsp:txBody>
      <dsp:txXfrm>
        <a:off x="-26908" y="36580"/>
        <a:ext cx="8283416" cy="1175775"/>
      </dsp:txXfrm>
    </dsp:sp>
    <dsp:sp modelId="{59543B74-AAFF-4052-B2B7-D16634EC5CD8}">
      <dsp:nvSpPr>
        <dsp:cNvPr id="0" name=""/>
        <dsp:cNvSpPr/>
      </dsp:nvSpPr>
      <dsp:spPr>
        <a:xfrm rot="5400000">
          <a:off x="3854069" y="1315566"/>
          <a:ext cx="521461" cy="5620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-5400000">
        <a:off x="3946193" y="1335846"/>
        <a:ext cx="337212" cy="365023"/>
      </dsp:txXfrm>
    </dsp:sp>
    <dsp:sp modelId="{E65BF266-C016-40CF-ABC6-A5B7C779CD50}">
      <dsp:nvSpPr>
        <dsp:cNvPr id="0" name=""/>
        <dsp:cNvSpPr/>
      </dsp:nvSpPr>
      <dsp:spPr>
        <a:xfrm>
          <a:off x="0" y="1944217"/>
          <a:ext cx="8229600" cy="1248935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</a:rPr>
            <a:t>В ПЕРЕВОДЕ С АГЛИЙСКОГО </a:t>
          </a:r>
          <a:r>
            <a:rPr lang="ru-RU" sz="2400" b="1" kern="1200" dirty="0" smtClean="0">
              <a:solidFill>
                <a:srgbClr val="C00000"/>
              </a:solidFill>
            </a:rPr>
            <a:t>«МЕШОК ИСТОРИЙ»</a:t>
          </a:r>
          <a:endParaRPr lang="ru-RU" sz="2400" b="1" kern="1200" dirty="0">
            <a:solidFill>
              <a:srgbClr val="C00000"/>
            </a:solidFill>
          </a:endParaRPr>
        </a:p>
      </dsp:txBody>
      <dsp:txXfrm>
        <a:off x="36580" y="1980797"/>
        <a:ext cx="8156440" cy="1175775"/>
      </dsp:txXfrm>
    </dsp:sp>
    <dsp:sp modelId="{B30E3AC6-0680-4172-837C-011F7105EE2F}">
      <dsp:nvSpPr>
        <dsp:cNvPr id="0" name=""/>
        <dsp:cNvSpPr/>
      </dsp:nvSpPr>
      <dsp:spPr>
        <a:xfrm rot="5400000">
          <a:off x="3908076" y="3187773"/>
          <a:ext cx="413446" cy="5620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-5400000">
        <a:off x="3946193" y="3262060"/>
        <a:ext cx="337212" cy="289412"/>
      </dsp:txXfrm>
    </dsp:sp>
    <dsp:sp modelId="{C510207D-BB83-428A-9C15-45CD2058936D}">
      <dsp:nvSpPr>
        <dsp:cNvPr id="0" name=""/>
        <dsp:cNvSpPr/>
      </dsp:nvSpPr>
      <dsp:spPr>
        <a:xfrm>
          <a:off x="0" y="3744414"/>
          <a:ext cx="8229600" cy="1248935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</a:rPr>
            <a:t>СОДЕРЖАНИЕ: </a:t>
          </a:r>
          <a:r>
            <a:rPr lang="ru-RU" sz="2400" b="1" kern="1200" dirty="0" smtClean="0">
              <a:solidFill>
                <a:srgbClr val="C00000"/>
              </a:solidFill>
            </a:rPr>
            <a:t>ХУДОЖЕСТВЕННОЕ ПРОИЗВЕДЕНИЕ + </a:t>
          </a:r>
          <a:r>
            <a:rPr lang="ru-RU" sz="2400" b="1" kern="1200" dirty="0" smtClean="0">
              <a:solidFill>
                <a:srgbClr val="002060"/>
              </a:solidFill>
            </a:rPr>
            <a:t>ВЗАИМОСВЯЗАННЫЕ И </a:t>
          </a:r>
          <a:r>
            <a:rPr lang="ru-RU" sz="2400" b="1" kern="1200" dirty="0" smtClean="0">
              <a:solidFill>
                <a:srgbClr val="002060"/>
              </a:solidFill>
            </a:rPr>
            <a:t>ВЗАИМОДОПОЛНЯЮЩИЕ </a:t>
          </a:r>
          <a:r>
            <a:rPr lang="ru-RU" sz="2400" b="1" kern="1200" dirty="0" smtClean="0">
              <a:solidFill>
                <a:srgbClr val="002060"/>
              </a:solidFill>
            </a:rPr>
            <a:t>КОМПОНЕНТЫ</a:t>
          </a:r>
          <a:endParaRPr lang="ru-RU" sz="2400" b="1" kern="1200" dirty="0">
            <a:solidFill>
              <a:srgbClr val="002060"/>
            </a:solidFill>
          </a:endParaRPr>
        </a:p>
      </dsp:txBody>
      <dsp:txXfrm>
        <a:off x="36580" y="3780994"/>
        <a:ext cx="8156440" cy="11757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8525F-4E58-4A07-8D2D-C9E3B45C382D}">
      <dsp:nvSpPr>
        <dsp:cNvPr id="0" name=""/>
        <dsp:cNvSpPr/>
      </dsp:nvSpPr>
      <dsp:spPr>
        <a:xfrm>
          <a:off x="-5116967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EEA35-28A2-414D-B3F2-BEE050F35B25}">
      <dsp:nvSpPr>
        <dsp:cNvPr id="0" name=""/>
        <dsp:cNvSpPr/>
      </dsp:nvSpPr>
      <dsp:spPr>
        <a:xfrm>
          <a:off x="628203" y="452596"/>
          <a:ext cx="7538938" cy="905192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</a:rPr>
            <a:t>ПОДГОТОВИТЕЛЬНЫЙ</a:t>
          </a:r>
          <a:endParaRPr lang="ru-RU" sz="2400" b="1" kern="1200" dirty="0">
            <a:solidFill>
              <a:srgbClr val="002060"/>
            </a:solidFill>
          </a:endParaRPr>
        </a:p>
      </dsp:txBody>
      <dsp:txXfrm>
        <a:off x="628203" y="452596"/>
        <a:ext cx="7538938" cy="905192"/>
      </dsp:txXfrm>
    </dsp:sp>
    <dsp:sp modelId="{0F0D4BDE-2111-4470-A3A4-5C3534659D84}">
      <dsp:nvSpPr>
        <dsp:cNvPr id="0" name=""/>
        <dsp:cNvSpPr/>
      </dsp:nvSpPr>
      <dsp:spPr>
        <a:xfrm>
          <a:off x="164677" y="367598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3FDD3F-D8D9-4880-90C4-AA2A6EF27F02}">
      <dsp:nvSpPr>
        <dsp:cNvPr id="0" name=""/>
        <dsp:cNvSpPr/>
      </dsp:nvSpPr>
      <dsp:spPr>
        <a:xfrm>
          <a:off x="957241" y="1810385"/>
          <a:ext cx="7209900" cy="905192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</a:rPr>
            <a:t>ОСНОВНОЙ</a:t>
          </a:r>
          <a:endParaRPr lang="ru-RU" sz="2400" b="1" kern="1200" dirty="0">
            <a:solidFill>
              <a:srgbClr val="002060"/>
            </a:solidFill>
          </a:endParaRPr>
        </a:p>
      </dsp:txBody>
      <dsp:txXfrm>
        <a:off x="957241" y="1810385"/>
        <a:ext cx="7209900" cy="905192"/>
      </dsp:txXfrm>
    </dsp:sp>
    <dsp:sp modelId="{2378C892-76A8-4E3A-AAB5-720DF9B851DA}">
      <dsp:nvSpPr>
        <dsp:cNvPr id="0" name=""/>
        <dsp:cNvSpPr/>
      </dsp:nvSpPr>
      <dsp:spPr>
        <a:xfrm>
          <a:off x="164677" y="1684789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ED1182-49A5-44D7-AB61-AB1FD943007F}">
      <dsp:nvSpPr>
        <dsp:cNvPr id="0" name=""/>
        <dsp:cNvSpPr/>
      </dsp:nvSpPr>
      <dsp:spPr>
        <a:xfrm>
          <a:off x="628203" y="3168174"/>
          <a:ext cx="7538938" cy="905192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</a:rPr>
            <a:t>ЗАВЕРШАЮЩИЙ</a:t>
          </a:r>
          <a:endParaRPr lang="ru-RU" sz="2400" b="1" kern="1200" dirty="0">
            <a:solidFill>
              <a:srgbClr val="002060"/>
            </a:solidFill>
          </a:endParaRPr>
        </a:p>
      </dsp:txBody>
      <dsp:txXfrm>
        <a:off x="628203" y="3168174"/>
        <a:ext cx="7538938" cy="905192"/>
      </dsp:txXfrm>
    </dsp:sp>
    <dsp:sp modelId="{6C878AEA-2675-449E-89C8-418E079C003D}">
      <dsp:nvSpPr>
        <dsp:cNvPr id="0" name=""/>
        <dsp:cNvSpPr/>
      </dsp:nvSpPr>
      <dsp:spPr>
        <a:xfrm>
          <a:off x="62458" y="3055025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5F115-0DE6-45A5-81BF-F7C7638601E9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0568C-A79B-4DAC-A09C-06B41DCCC4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571612"/>
            <a:ext cx="5857916" cy="222198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МОЯ ПЕДАГОГИЧЕСКАЯ НАХОДКА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200" b="1" dirty="0" smtClean="0">
                <a:solidFill>
                  <a:srgbClr val="C00000"/>
                </a:solidFill>
              </a:rPr>
              <a:t>«СТОРИСЕК» </a:t>
            </a:r>
            <a:r>
              <a:rPr lang="ru-RU" sz="3200" b="1" smtClean="0">
                <a:solidFill>
                  <a:srgbClr val="C00000"/>
                </a:solidFill>
              </a:rPr>
              <a:t>- </a:t>
            </a:r>
            <a:r>
              <a:rPr lang="ru-RU" sz="3200" b="1" smtClean="0">
                <a:solidFill>
                  <a:srgbClr val="C00000"/>
                </a:solidFill>
              </a:rPr>
              <a:t>ИНТЕГРИРОВАННАЯ </a:t>
            </a:r>
            <a:r>
              <a:rPr lang="ru-RU" sz="3200" b="1" smtClean="0">
                <a:solidFill>
                  <a:srgbClr val="C00000"/>
                </a:solidFill>
              </a:rPr>
              <a:t>ТЕХНОЛОГИЯ </a:t>
            </a:r>
            <a:r>
              <a:rPr lang="ru-RU" sz="3200" b="1" smtClean="0">
                <a:solidFill>
                  <a:srgbClr val="C00000"/>
                </a:solidFill>
              </a:rPr>
              <a:t>ПО </a:t>
            </a:r>
            <a:r>
              <a:rPr lang="ru-RU" sz="3200" b="1" dirty="0" smtClean="0">
                <a:solidFill>
                  <a:srgbClr val="C00000"/>
                </a:solidFill>
              </a:rPr>
              <a:t>РАЗВИТИЮ  РЕЧИ ДОШКОЛЬНИКОВ»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188640"/>
            <a:ext cx="7143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РЕГИОНАЛЬНЫЙ ЭТАП КОНКУРСА ПЕДАГОГИЧЕСКИХ РАБОТНИКОВ ДОШКОЛЬНЫХ ОБРАЗОВАТЕЛЬНЫХ  ОРГАНИЗАЦИЙ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 «ВОСПИТАТЕЛЬ ГОДА – 2025»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4429132"/>
            <a:ext cx="77768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solidFill>
                  <a:srgbClr val="002060"/>
                </a:solidFill>
              </a:rPr>
              <a:t>УЧАСТНИК КОНКУРСА: СОКОЛЬЦОВА ЗОЯ ПАВЛОВНА </a:t>
            </a:r>
          </a:p>
          <a:p>
            <a:pPr algn="r"/>
            <a:r>
              <a:rPr lang="ru-RU" sz="1600" b="1" dirty="0" smtClean="0">
                <a:solidFill>
                  <a:srgbClr val="002060"/>
                </a:solidFill>
              </a:rPr>
              <a:t>ВОСПИТАТЕЛЬ МКДОУ </a:t>
            </a:r>
          </a:p>
          <a:p>
            <a:pPr algn="r"/>
            <a:r>
              <a:rPr lang="ru-RU" sz="1600" b="1" dirty="0" smtClean="0">
                <a:solidFill>
                  <a:srgbClr val="002060"/>
                </a:solidFill>
              </a:rPr>
              <a:t>«ДЕТСКИЙ САД № 9» Г. КИРЕНСКА</a:t>
            </a:r>
          </a:p>
          <a:p>
            <a:endParaRPr lang="ru-RU" sz="1600" b="1" dirty="0" smtClean="0">
              <a:solidFill>
                <a:srgbClr val="002060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                                                                          </a:t>
            </a:r>
          </a:p>
          <a:p>
            <a:endParaRPr lang="ru-RU" sz="1600" b="1" dirty="0" smtClean="0">
              <a:solidFill>
                <a:srgbClr val="002060"/>
              </a:solidFill>
            </a:endParaRPr>
          </a:p>
          <a:p>
            <a:endParaRPr lang="ru-RU" sz="16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2025 Г</a:t>
            </a:r>
            <a:r>
              <a:rPr lang="ru-RU" sz="1600" b="1" dirty="0" smtClean="0">
                <a:solidFill>
                  <a:srgbClr val="0070C0"/>
                </a:solidFill>
              </a:rPr>
              <a:t>.</a:t>
            </a:r>
            <a:endParaRPr lang="ru-RU" sz="1600" b="1" dirty="0">
              <a:solidFill>
                <a:srgbClr val="0070C0"/>
              </a:solidFill>
            </a:endParaRPr>
          </a:p>
        </p:txBody>
      </p:sp>
      <p:grpSp>
        <p:nvGrpSpPr>
          <p:cNvPr id="5" name="Google Shape;1480;p29"/>
          <p:cNvGrpSpPr/>
          <p:nvPr/>
        </p:nvGrpSpPr>
        <p:grpSpPr>
          <a:xfrm>
            <a:off x="6286512" y="1500174"/>
            <a:ext cx="2647139" cy="2743173"/>
            <a:chOff x="5964275" y="1059375"/>
            <a:chExt cx="840175" cy="872150"/>
          </a:xfrm>
        </p:grpSpPr>
        <p:sp>
          <p:nvSpPr>
            <p:cNvPr id="6" name="Google Shape;1481;p29"/>
            <p:cNvSpPr/>
            <p:nvPr/>
          </p:nvSpPr>
          <p:spPr>
            <a:xfrm>
              <a:off x="6596225" y="1783625"/>
              <a:ext cx="47575" cy="22975"/>
            </a:xfrm>
            <a:custGeom>
              <a:avLst/>
              <a:gdLst/>
              <a:ahLst/>
              <a:cxnLst/>
              <a:rect l="l" t="t" r="r" b="b"/>
              <a:pathLst>
                <a:path w="1903" h="919" extrusionOk="0">
                  <a:moveTo>
                    <a:pt x="1413" y="0"/>
                  </a:moveTo>
                  <a:cubicBezTo>
                    <a:pt x="1205" y="35"/>
                    <a:pt x="995" y="61"/>
                    <a:pt x="784" y="80"/>
                  </a:cubicBezTo>
                  <a:cubicBezTo>
                    <a:pt x="531" y="211"/>
                    <a:pt x="269" y="326"/>
                    <a:pt x="1" y="425"/>
                  </a:cubicBezTo>
                  <a:lnTo>
                    <a:pt x="991" y="863"/>
                  </a:lnTo>
                  <a:cubicBezTo>
                    <a:pt x="1077" y="900"/>
                    <a:pt x="1170" y="918"/>
                    <a:pt x="1261" y="918"/>
                  </a:cubicBezTo>
                  <a:cubicBezTo>
                    <a:pt x="1453" y="918"/>
                    <a:pt x="1639" y="840"/>
                    <a:pt x="1745" y="697"/>
                  </a:cubicBezTo>
                  <a:cubicBezTo>
                    <a:pt x="1902" y="489"/>
                    <a:pt x="1825" y="218"/>
                    <a:pt x="1573" y="87"/>
                  </a:cubicBezTo>
                  <a:lnTo>
                    <a:pt x="14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482;p29"/>
            <p:cNvSpPr/>
            <p:nvPr/>
          </p:nvSpPr>
          <p:spPr>
            <a:xfrm>
              <a:off x="6531275" y="1799675"/>
              <a:ext cx="121300" cy="56375"/>
            </a:xfrm>
            <a:custGeom>
              <a:avLst/>
              <a:gdLst/>
              <a:ahLst/>
              <a:cxnLst/>
              <a:rect l="l" t="t" r="r" b="b"/>
              <a:pathLst>
                <a:path w="4852" h="2255" extrusionOk="0">
                  <a:moveTo>
                    <a:pt x="1944" y="1"/>
                  </a:moveTo>
                  <a:cubicBezTo>
                    <a:pt x="1608" y="93"/>
                    <a:pt x="1266" y="170"/>
                    <a:pt x="921" y="224"/>
                  </a:cubicBezTo>
                  <a:cubicBezTo>
                    <a:pt x="617" y="317"/>
                    <a:pt x="311" y="403"/>
                    <a:pt x="1" y="474"/>
                  </a:cubicBezTo>
                  <a:lnTo>
                    <a:pt x="3944" y="2199"/>
                  </a:lnTo>
                  <a:cubicBezTo>
                    <a:pt x="4030" y="2237"/>
                    <a:pt x="4123" y="2254"/>
                    <a:pt x="4215" y="2254"/>
                  </a:cubicBezTo>
                  <a:cubicBezTo>
                    <a:pt x="4405" y="2254"/>
                    <a:pt x="4589" y="2178"/>
                    <a:pt x="4695" y="2040"/>
                  </a:cubicBezTo>
                  <a:cubicBezTo>
                    <a:pt x="4852" y="1832"/>
                    <a:pt x="4781" y="1563"/>
                    <a:pt x="4532" y="1426"/>
                  </a:cubicBezTo>
                  <a:lnTo>
                    <a:pt x="19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483;p29"/>
            <p:cNvSpPr/>
            <p:nvPr/>
          </p:nvSpPr>
          <p:spPr>
            <a:xfrm>
              <a:off x="6140050" y="1767850"/>
              <a:ext cx="507650" cy="163675"/>
            </a:xfrm>
            <a:custGeom>
              <a:avLst/>
              <a:gdLst/>
              <a:ahLst/>
              <a:cxnLst/>
              <a:rect l="l" t="t" r="r" b="b"/>
              <a:pathLst>
                <a:path w="20306" h="6547" extrusionOk="0">
                  <a:moveTo>
                    <a:pt x="1053" y="0"/>
                  </a:moveTo>
                  <a:cubicBezTo>
                    <a:pt x="860" y="0"/>
                    <a:pt x="673" y="81"/>
                    <a:pt x="569" y="222"/>
                  </a:cubicBezTo>
                  <a:cubicBezTo>
                    <a:pt x="416" y="424"/>
                    <a:pt x="486" y="689"/>
                    <a:pt x="729" y="826"/>
                  </a:cubicBezTo>
                  <a:lnTo>
                    <a:pt x="5082" y="3287"/>
                  </a:lnTo>
                  <a:lnTo>
                    <a:pt x="1148" y="1811"/>
                  </a:lnTo>
                  <a:cubicBezTo>
                    <a:pt x="1070" y="1781"/>
                    <a:pt x="989" y="1767"/>
                    <a:pt x="908" y="1767"/>
                  </a:cubicBezTo>
                  <a:cubicBezTo>
                    <a:pt x="716" y="1767"/>
                    <a:pt x="531" y="1847"/>
                    <a:pt x="425" y="1986"/>
                  </a:cubicBezTo>
                  <a:cubicBezTo>
                    <a:pt x="278" y="2188"/>
                    <a:pt x="342" y="2446"/>
                    <a:pt x="572" y="2584"/>
                  </a:cubicBezTo>
                  <a:lnTo>
                    <a:pt x="3001" y="4041"/>
                  </a:lnTo>
                  <a:lnTo>
                    <a:pt x="854" y="3284"/>
                  </a:lnTo>
                  <a:cubicBezTo>
                    <a:pt x="781" y="3259"/>
                    <a:pt x="705" y="3247"/>
                    <a:pt x="630" y="3247"/>
                  </a:cubicBezTo>
                  <a:cubicBezTo>
                    <a:pt x="438" y="3247"/>
                    <a:pt x="253" y="3325"/>
                    <a:pt x="147" y="3463"/>
                  </a:cubicBezTo>
                  <a:cubicBezTo>
                    <a:pt x="0" y="3658"/>
                    <a:pt x="52" y="3907"/>
                    <a:pt x="269" y="4051"/>
                  </a:cubicBezTo>
                  <a:lnTo>
                    <a:pt x="1170" y="4651"/>
                  </a:lnTo>
                  <a:lnTo>
                    <a:pt x="972" y="4588"/>
                  </a:lnTo>
                  <a:cubicBezTo>
                    <a:pt x="906" y="4567"/>
                    <a:pt x="838" y="4557"/>
                    <a:pt x="770" y="4557"/>
                  </a:cubicBezTo>
                  <a:cubicBezTo>
                    <a:pt x="594" y="4557"/>
                    <a:pt x="422" y="4624"/>
                    <a:pt x="314" y="4744"/>
                  </a:cubicBezTo>
                  <a:cubicBezTo>
                    <a:pt x="163" y="4910"/>
                    <a:pt x="170" y="5137"/>
                    <a:pt x="330" y="5297"/>
                  </a:cubicBezTo>
                  <a:lnTo>
                    <a:pt x="1250" y="6208"/>
                  </a:lnTo>
                  <a:cubicBezTo>
                    <a:pt x="1361" y="6319"/>
                    <a:pt x="1525" y="6377"/>
                    <a:pt x="1690" y="6377"/>
                  </a:cubicBezTo>
                  <a:cubicBezTo>
                    <a:pt x="1814" y="6377"/>
                    <a:pt x="1939" y="6344"/>
                    <a:pt x="2042" y="6275"/>
                  </a:cubicBezTo>
                  <a:cubicBezTo>
                    <a:pt x="2167" y="6195"/>
                    <a:pt x="2237" y="6080"/>
                    <a:pt x="2250" y="5962"/>
                  </a:cubicBezTo>
                  <a:lnTo>
                    <a:pt x="4030" y="6518"/>
                  </a:lnTo>
                  <a:cubicBezTo>
                    <a:pt x="4097" y="6537"/>
                    <a:pt x="4164" y="6547"/>
                    <a:pt x="4235" y="6547"/>
                  </a:cubicBezTo>
                  <a:cubicBezTo>
                    <a:pt x="4430" y="6547"/>
                    <a:pt x="4615" y="6467"/>
                    <a:pt x="4720" y="6323"/>
                  </a:cubicBezTo>
                  <a:cubicBezTo>
                    <a:pt x="4861" y="6131"/>
                    <a:pt x="4807" y="5885"/>
                    <a:pt x="4593" y="5744"/>
                  </a:cubicBezTo>
                  <a:lnTo>
                    <a:pt x="4100" y="5415"/>
                  </a:lnTo>
                  <a:lnTo>
                    <a:pt x="7050" y="6454"/>
                  </a:lnTo>
                  <a:cubicBezTo>
                    <a:pt x="7123" y="6480"/>
                    <a:pt x="7199" y="6492"/>
                    <a:pt x="7274" y="6492"/>
                  </a:cubicBezTo>
                  <a:cubicBezTo>
                    <a:pt x="7469" y="6492"/>
                    <a:pt x="7659" y="6409"/>
                    <a:pt x="7763" y="6265"/>
                  </a:cubicBezTo>
                  <a:cubicBezTo>
                    <a:pt x="7906" y="6064"/>
                    <a:pt x="7843" y="5812"/>
                    <a:pt x="7612" y="5674"/>
                  </a:cubicBezTo>
                  <a:lnTo>
                    <a:pt x="5673" y="4511"/>
                  </a:lnTo>
                  <a:lnTo>
                    <a:pt x="10412" y="6291"/>
                  </a:lnTo>
                  <a:cubicBezTo>
                    <a:pt x="10489" y="6320"/>
                    <a:pt x="10570" y="6333"/>
                    <a:pt x="10650" y="6333"/>
                  </a:cubicBezTo>
                  <a:cubicBezTo>
                    <a:pt x="10846" y="6333"/>
                    <a:pt x="11036" y="6251"/>
                    <a:pt x="11141" y="6106"/>
                  </a:cubicBezTo>
                  <a:cubicBezTo>
                    <a:pt x="11284" y="5904"/>
                    <a:pt x="11214" y="5642"/>
                    <a:pt x="10974" y="5508"/>
                  </a:cubicBezTo>
                  <a:lnTo>
                    <a:pt x="7945" y="3795"/>
                  </a:lnTo>
                  <a:lnTo>
                    <a:pt x="14004" y="6284"/>
                  </a:lnTo>
                  <a:cubicBezTo>
                    <a:pt x="14086" y="6318"/>
                    <a:pt x="14173" y="6335"/>
                    <a:pt x="14260" y="6335"/>
                  </a:cubicBezTo>
                  <a:cubicBezTo>
                    <a:pt x="14451" y="6335"/>
                    <a:pt x="14636" y="6256"/>
                    <a:pt x="14742" y="6115"/>
                  </a:cubicBezTo>
                  <a:cubicBezTo>
                    <a:pt x="14892" y="5911"/>
                    <a:pt x="14825" y="5645"/>
                    <a:pt x="14582" y="5508"/>
                  </a:cubicBezTo>
                  <a:lnTo>
                    <a:pt x="9194" y="2443"/>
                  </a:lnTo>
                  <a:lnTo>
                    <a:pt x="17867" y="6153"/>
                  </a:lnTo>
                  <a:cubicBezTo>
                    <a:pt x="17951" y="6189"/>
                    <a:pt x="18041" y="6205"/>
                    <a:pt x="18129" y="6205"/>
                  </a:cubicBezTo>
                  <a:cubicBezTo>
                    <a:pt x="18322" y="6205"/>
                    <a:pt x="18510" y="6125"/>
                    <a:pt x="18615" y="5981"/>
                  </a:cubicBezTo>
                  <a:cubicBezTo>
                    <a:pt x="18769" y="5773"/>
                    <a:pt x="18692" y="5505"/>
                    <a:pt x="18439" y="5371"/>
                  </a:cubicBezTo>
                  <a:lnTo>
                    <a:pt x="12658" y="2338"/>
                  </a:lnTo>
                  <a:lnTo>
                    <a:pt x="19404" y="5214"/>
                  </a:lnTo>
                  <a:cubicBezTo>
                    <a:pt x="19488" y="5249"/>
                    <a:pt x="19578" y="5266"/>
                    <a:pt x="19666" y="5266"/>
                  </a:cubicBezTo>
                  <a:cubicBezTo>
                    <a:pt x="19859" y="5266"/>
                    <a:pt x="20045" y="5187"/>
                    <a:pt x="20152" y="5045"/>
                  </a:cubicBezTo>
                  <a:cubicBezTo>
                    <a:pt x="20306" y="4840"/>
                    <a:pt x="20232" y="4572"/>
                    <a:pt x="19986" y="4437"/>
                  </a:cubicBezTo>
                  <a:lnTo>
                    <a:pt x="15225" y="1836"/>
                  </a:lnTo>
                  <a:cubicBezTo>
                    <a:pt x="14721" y="1926"/>
                    <a:pt x="14228" y="1967"/>
                    <a:pt x="13738" y="1967"/>
                  </a:cubicBezTo>
                  <a:cubicBezTo>
                    <a:pt x="13283" y="1967"/>
                    <a:pt x="12830" y="1931"/>
                    <a:pt x="12374" y="1865"/>
                  </a:cubicBezTo>
                  <a:cubicBezTo>
                    <a:pt x="11677" y="2079"/>
                    <a:pt x="10938" y="2198"/>
                    <a:pt x="10177" y="2198"/>
                  </a:cubicBezTo>
                  <a:cubicBezTo>
                    <a:pt x="9792" y="2198"/>
                    <a:pt x="9402" y="2168"/>
                    <a:pt x="9009" y="2105"/>
                  </a:cubicBezTo>
                  <a:cubicBezTo>
                    <a:pt x="7833" y="1916"/>
                    <a:pt x="6679" y="1603"/>
                    <a:pt x="5551" y="1207"/>
                  </a:cubicBezTo>
                  <a:cubicBezTo>
                    <a:pt x="5318" y="1181"/>
                    <a:pt x="5088" y="1143"/>
                    <a:pt x="4864" y="1092"/>
                  </a:cubicBezTo>
                  <a:lnTo>
                    <a:pt x="4864" y="1092"/>
                  </a:lnTo>
                  <a:lnTo>
                    <a:pt x="7520" y="2603"/>
                  </a:lnTo>
                  <a:lnTo>
                    <a:pt x="1307" y="50"/>
                  </a:lnTo>
                  <a:cubicBezTo>
                    <a:pt x="1226" y="16"/>
                    <a:pt x="1139" y="0"/>
                    <a:pt x="10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484;p29"/>
            <p:cNvSpPr/>
            <p:nvPr/>
          </p:nvSpPr>
          <p:spPr>
            <a:xfrm>
              <a:off x="6076125" y="1059375"/>
              <a:ext cx="606400" cy="818125"/>
            </a:xfrm>
            <a:custGeom>
              <a:avLst/>
              <a:gdLst/>
              <a:ahLst/>
              <a:cxnLst/>
              <a:rect l="l" t="t" r="r" b="b"/>
              <a:pathLst>
                <a:path w="24256" h="32725" extrusionOk="0">
                  <a:moveTo>
                    <a:pt x="12062" y="470"/>
                  </a:moveTo>
                  <a:cubicBezTo>
                    <a:pt x="14879" y="470"/>
                    <a:pt x="17350" y="1463"/>
                    <a:pt x="19399" y="3526"/>
                  </a:cubicBezTo>
                  <a:cubicBezTo>
                    <a:pt x="21137" y="5281"/>
                    <a:pt x="22006" y="7422"/>
                    <a:pt x="22029" y="9662"/>
                  </a:cubicBezTo>
                  <a:cubicBezTo>
                    <a:pt x="22013" y="12036"/>
                    <a:pt x="21297" y="13912"/>
                    <a:pt x="19999" y="15593"/>
                  </a:cubicBezTo>
                  <a:cubicBezTo>
                    <a:pt x="19683" y="16009"/>
                    <a:pt x="19306" y="16268"/>
                    <a:pt x="18830" y="16459"/>
                  </a:cubicBezTo>
                  <a:cubicBezTo>
                    <a:pt x="16839" y="17265"/>
                    <a:pt x="14854" y="18089"/>
                    <a:pt x="12873" y="18920"/>
                  </a:cubicBezTo>
                  <a:cubicBezTo>
                    <a:pt x="12713" y="18987"/>
                    <a:pt x="12564" y="19019"/>
                    <a:pt x="12409" y="19019"/>
                  </a:cubicBezTo>
                  <a:cubicBezTo>
                    <a:pt x="12303" y="19019"/>
                    <a:pt x="12196" y="19004"/>
                    <a:pt x="12080" y="18974"/>
                  </a:cubicBezTo>
                  <a:cubicBezTo>
                    <a:pt x="10048" y="18447"/>
                    <a:pt x="8012" y="17932"/>
                    <a:pt x="5977" y="17424"/>
                  </a:cubicBezTo>
                  <a:cubicBezTo>
                    <a:pt x="5718" y="17360"/>
                    <a:pt x="5497" y="17268"/>
                    <a:pt x="5325" y="17050"/>
                  </a:cubicBezTo>
                  <a:cubicBezTo>
                    <a:pt x="5194" y="16891"/>
                    <a:pt x="5015" y="16769"/>
                    <a:pt x="4861" y="16625"/>
                  </a:cubicBezTo>
                  <a:cubicBezTo>
                    <a:pt x="857" y="12861"/>
                    <a:pt x="928" y="6757"/>
                    <a:pt x="5028" y="3095"/>
                  </a:cubicBezTo>
                  <a:cubicBezTo>
                    <a:pt x="6763" y="1548"/>
                    <a:pt x="8802" y="682"/>
                    <a:pt x="11115" y="506"/>
                  </a:cubicBezTo>
                  <a:cubicBezTo>
                    <a:pt x="11435" y="482"/>
                    <a:pt x="11751" y="470"/>
                    <a:pt x="12062" y="470"/>
                  </a:cubicBezTo>
                  <a:close/>
                  <a:moveTo>
                    <a:pt x="1242" y="22376"/>
                  </a:moveTo>
                  <a:cubicBezTo>
                    <a:pt x="1386" y="22376"/>
                    <a:pt x="1520" y="22475"/>
                    <a:pt x="1615" y="22668"/>
                  </a:cubicBezTo>
                  <a:cubicBezTo>
                    <a:pt x="1698" y="22838"/>
                    <a:pt x="1720" y="23033"/>
                    <a:pt x="1771" y="23218"/>
                  </a:cubicBezTo>
                  <a:cubicBezTo>
                    <a:pt x="1787" y="23621"/>
                    <a:pt x="1586" y="23905"/>
                    <a:pt x="1324" y="24158"/>
                  </a:cubicBezTo>
                  <a:cubicBezTo>
                    <a:pt x="1227" y="24252"/>
                    <a:pt x="1137" y="24299"/>
                    <a:pt x="1047" y="24299"/>
                  </a:cubicBezTo>
                  <a:cubicBezTo>
                    <a:pt x="960" y="24299"/>
                    <a:pt x="872" y="24254"/>
                    <a:pt x="777" y="24164"/>
                  </a:cubicBezTo>
                  <a:cubicBezTo>
                    <a:pt x="701" y="24087"/>
                    <a:pt x="618" y="23991"/>
                    <a:pt x="595" y="23889"/>
                  </a:cubicBezTo>
                  <a:cubicBezTo>
                    <a:pt x="480" y="23410"/>
                    <a:pt x="557" y="22956"/>
                    <a:pt x="886" y="22576"/>
                  </a:cubicBezTo>
                  <a:cubicBezTo>
                    <a:pt x="1001" y="22442"/>
                    <a:pt x="1125" y="22376"/>
                    <a:pt x="1242" y="22376"/>
                  </a:cubicBezTo>
                  <a:close/>
                  <a:moveTo>
                    <a:pt x="22974" y="22653"/>
                  </a:moveTo>
                  <a:cubicBezTo>
                    <a:pt x="23124" y="22653"/>
                    <a:pt x="23267" y="22752"/>
                    <a:pt x="23358" y="22950"/>
                  </a:cubicBezTo>
                  <a:cubicBezTo>
                    <a:pt x="23457" y="23167"/>
                    <a:pt x="23508" y="23403"/>
                    <a:pt x="23582" y="23634"/>
                  </a:cubicBezTo>
                  <a:cubicBezTo>
                    <a:pt x="23492" y="23899"/>
                    <a:pt x="23438" y="24154"/>
                    <a:pt x="23326" y="24381"/>
                  </a:cubicBezTo>
                  <a:cubicBezTo>
                    <a:pt x="23244" y="24542"/>
                    <a:pt x="23113" y="24622"/>
                    <a:pt x="22976" y="24622"/>
                  </a:cubicBezTo>
                  <a:cubicBezTo>
                    <a:pt x="22851" y="24622"/>
                    <a:pt x="22721" y="24557"/>
                    <a:pt x="22617" y="24429"/>
                  </a:cubicBezTo>
                  <a:cubicBezTo>
                    <a:pt x="22326" y="24075"/>
                    <a:pt x="22316" y="23228"/>
                    <a:pt x="22597" y="22870"/>
                  </a:cubicBezTo>
                  <a:cubicBezTo>
                    <a:pt x="22711" y="22725"/>
                    <a:pt x="22846" y="22653"/>
                    <a:pt x="22974" y="22653"/>
                  </a:cubicBezTo>
                  <a:close/>
                  <a:moveTo>
                    <a:pt x="2318" y="16977"/>
                  </a:moveTo>
                  <a:cubicBezTo>
                    <a:pt x="5654" y="17821"/>
                    <a:pt x="8968" y="18661"/>
                    <a:pt x="12256" y="19495"/>
                  </a:cubicBezTo>
                  <a:cubicBezTo>
                    <a:pt x="12221" y="23212"/>
                    <a:pt x="12186" y="26874"/>
                    <a:pt x="12151" y="30594"/>
                  </a:cubicBezTo>
                  <a:cubicBezTo>
                    <a:pt x="8591" y="29673"/>
                    <a:pt x="5044" y="28759"/>
                    <a:pt x="1480" y="27839"/>
                  </a:cubicBezTo>
                  <a:cubicBezTo>
                    <a:pt x="1480" y="27171"/>
                    <a:pt x="1477" y="26529"/>
                    <a:pt x="1480" y="25890"/>
                  </a:cubicBezTo>
                  <a:cubicBezTo>
                    <a:pt x="1480" y="25695"/>
                    <a:pt x="1516" y="25503"/>
                    <a:pt x="1512" y="25308"/>
                  </a:cubicBezTo>
                  <a:cubicBezTo>
                    <a:pt x="1506" y="24899"/>
                    <a:pt x="1576" y="24551"/>
                    <a:pt x="1832" y="24186"/>
                  </a:cubicBezTo>
                  <a:cubicBezTo>
                    <a:pt x="2222" y="23621"/>
                    <a:pt x="2219" y="22972"/>
                    <a:pt x="1880" y="22346"/>
                  </a:cubicBezTo>
                  <a:cubicBezTo>
                    <a:pt x="1800" y="22199"/>
                    <a:pt x="1733" y="22013"/>
                    <a:pt x="1749" y="21854"/>
                  </a:cubicBezTo>
                  <a:cubicBezTo>
                    <a:pt x="1902" y="20278"/>
                    <a:pt x="2075" y="18706"/>
                    <a:pt x="2244" y="17130"/>
                  </a:cubicBezTo>
                  <a:cubicBezTo>
                    <a:pt x="2247" y="17098"/>
                    <a:pt x="2270" y="17073"/>
                    <a:pt x="2318" y="16977"/>
                  </a:cubicBezTo>
                  <a:close/>
                  <a:moveTo>
                    <a:pt x="22406" y="15497"/>
                  </a:moveTo>
                  <a:cubicBezTo>
                    <a:pt x="22431" y="15654"/>
                    <a:pt x="22466" y="15791"/>
                    <a:pt x="22470" y="15929"/>
                  </a:cubicBezTo>
                  <a:cubicBezTo>
                    <a:pt x="22502" y="16865"/>
                    <a:pt x="22527" y="17801"/>
                    <a:pt x="22559" y="18741"/>
                  </a:cubicBezTo>
                  <a:cubicBezTo>
                    <a:pt x="22591" y="19725"/>
                    <a:pt x="22620" y="20713"/>
                    <a:pt x="22661" y="21697"/>
                  </a:cubicBezTo>
                  <a:cubicBezTo>
                    <a:pt x="22674" y="21965"/>
                    <a:pt x="22626" y="22180"/>
                    <a:pt x="22431" y="22397"/>
                  </a:cubicBezTo>
                  <a:cubicBezTo>
                    <a:pt x="22045" y="22825"/>
                    <a:pt x="21930" y="23362"/>
                    <a:pt x="21961" y="23931"/>
                  </a:cubicBezTo>
                  <a:cubicBezTo>
                    <a:pt x="21990" y="24445"/>
                    <a:pt x="22278" y="24797"/>
                    <a:pt x="22735" y="25049"/>
                  </a:cubicBezTo>
                  <a:lnTo>
                    <a:pt x="22735" y="28890"/>
                  </a:lnTo>
                  <a:cubicBezTo>
                    <a:pt x="22428" y="28977"/>
                    <a:pt x="22108" y="29079"/>
                    <a:pt x="21783" y="29152"/>
                  </a:cubicBezTo>
                  <a:cubicBezTo>
                    <a:pt x="19370" y="29705"/>
                    <a:pt x="16935" y="30121"/>
                    <a:pt x="14477" y="30421"/>
                  </a:cubicBezTo>
                  <a:cubicBezTo>
                    <a:pt x="13902" y="30491"/>
                    <a:pt x="13327" y="30591"/>
                    <a:pt x="12681" y="30686"/>
                  </a:cubicBezTo>
                  <a:cubicBezTo>
                    <a:pt x="12665" y="30348"/>
                    <a:pt x="12640" y="30060"/>
                    <a:pt x="12640" y="29772"/>
                  </a:cubicBezTo>
                  <a:cubicBezTo>
                    <a:pt x="12627" y="28251"/>
                    <a:pt x="12605" y="26730"/>
                    <a:pt x="12617" y="25212"/>
                  </a:cubicBezTo>
                  <a:cubicBezTo>
                    <a:pt x="12633" y="23467"/>
                    <a:pt x="12684" y="21719"/>
                    <a:pt x="12710" y="19975"/>
                  </a:cubicBezTo>
                  <a:cubicBezTo>
                    <a:pt x="12713" y="19629"/>
                    <a:pt x="12819" y="19425"/>
                    <a:pt x="13164" y="19281"/>
                  </a:cubicBezTo>
                  <a:cubicBezTo>
                    <a:pt x="16126" y="18073"/>
                    <a:pt x="19082" y="16846"/>
                    <a:pt x="22041" y="15625"/>
                  </a:cubicBezTo>
                  <a:cubicBezTo>
                    <a:pt x="22144" y="15584"/>
                    <a:pt x="22252" y="15552"/>
                    <a:pt x="22406" y="15497"/>
                  </a:cubicBezTo>
                  <a:close/>
                  <a:moveTo>
                    <a:pt x="11996" y="0"/>
                  </a:moveTo>
                  <a:cubicBezTo>
                    <a:pt x="9360" y="0"/>
                    <a:pt x="6714" y="928"/>
                    <a:pt x="4663" y="2804"/>
                  </a:cubicBezTo>
                  <a:cubicBezTo>
                    <a:pt x="2688" y="4613"/>
                    <a:pt x="1576" y="6863"/>
                    <a:pt x="1458" y="9541"/>
                  </a:cubicBezTo>
                  <a:cubicBezTo>
                    <a:pt x="1340" y="12263"/>
                    <a:pt x="2299" y="14606"/>
                    <a:pt x="4162" y="16584"/>
                  </a:cubicBezTo>
                  <a:cubicBezTo>
                    <a:pt x="4280" y="16712"/>
                    <a:pt x="4401" y="16836"/>
                    <a:pt x="4596" y="17034"/>
                  </a:cubicBezTo>
                  <a:cubicBezTo>
                    <a:pt x="4379" y="16996"/>
                    <a:pt x="4270" y="16987"/>
                    <a:pt x="4165" y="16961"/>
                  </a:cubicBezTo>
                  <a:cubicBezTo>
                    <a:pt x="3567" y="16811"/>
                    <a:pt x="2973" y="16657"/>
                    <a:pt x="2378" y="16514"/>
                  </a:cubicBezTo>
                  <a:cubicBezTo>
                    <a:pt x="2281" y="16489"/>
                    <a:pt x="2201" y="16476"/>
                    <a:pt x="2136" y="16476"/>
                  </a:cubicBezTo>
                  <a:cubicBezTo>
                    <a:pt x="1952" y="16476"/>
                    <a:pt x="1880" y="16581"/>
                    <a:pt x="1845" y="16843"/>
                  </a:cubicBezTo>
                  <a:cubicBezTo>
                    <a:pt x="1758" y="17466"/>
                    <a:pt x="1679" y="18092"/>
                    <a:pt x="1611" y="18719"/>
                  </a:cubicBezTo>
                  <a:cubicBezTo>
                    <a:pt x="1506" y="19684"/>
                    <a:pt x="1410" y="20649"/>
                    <a:pt x="1311" y="21611"/>
                  </a:cubicBezTo>
                  <a:cubicBezTo>
                    <a:pt x="1295" y="21761"/>
                    <a:pt x="1282" y="21902"/>
                    <a:pt x="1107" y="21956"/>
                  </a:cubicBezTo>
                  <a:cubicBezTo>
                    <a:pt x="483" y="22151"/>
                    <a:pt x="247" y="22649"/>
                    <a:pt x="132" y="23231"/>
                  </a:cubicBezTo>
                  <a:cubicBezTo>
                    <a:pt x="1" y="23873"/>
                    <a:pt x="218" y="24567"/>
                    <a:pt x="963" y="24765"/>
                  </a:cubicBezTo>
                  <a:cubicBezTo>
                    <a:pt x="988" y="24774"/>
                    <a:pt x="1008" y="24806"/>
                    <a:pt x="1052" y="24845"/>
                  </a:cubicBezTo>
                  <a:cubicBezTo>
                    <a:pt x="1052" y="24957"/>
                    <a:pt x="1055" y="25088"/>
                    <a:pt x="1049" y="25215"/>
                  </a:cubicBezTo>
                  <a:cubicBezTo>
                    <a:pt x="1023" y="26056"/>
                    <a:pt x="998" y="26896"/>
                    <a:pt x="972" y="27734"/>
                  </a:cubicBezTo>
                  <a:cubicBezTo>
                    <a:pt x="956" y="28168"/>
                    <a:pt x="963" y="28181"/>
                    <a:pt x="1391" y="28293"/>
                  </a:cubicBezTo>
                  <a:cubicBezTo>
                    <a:pt x="1877" y="28417"/>
                    <a:pt x="2362" y="28539"/>
                    <a:pt x="2845" y="28670"/>
                  </a:cubicBezTo>
                  <a:cubicBezTo>
                    <a:pt x="2963" y="28702"/>
                    <a:pt x="3075" y="28756"/>
                    <a:pt x="3197" y="28801"/>
                  </a:cubicBezTo>
                  <a:cubicBezTo>
                    <a:pt x="3177" y="28945"/>
                    <a:pt x="3158" y="29057"/>
                    <a:pt x="3145" y="29168"/>
                  </a:cubicBezTo>
                  <a:cubicBezTo>
                    <a:pt x="3053" y="30050"/>
                    <a:pt x="2950" y="30932"/>
                    <a:pt x="2877" y="31818"/>
                  </a:cubicBezTo>
                  <a:cubicBezTo>
                    <a:pt x="2848" y="32194"/>
                    <a:pt x="2922" y="32362"/>
                    <a:pt x="3069" y="32362"/>
                  </a:cubicBezTo>
                  <a:cubicBezTo>
                    <a:pt x="3083" y="32362"/>
                    <a:pt x="3098" y="32361"/>
                    <a:pt x="3113" y="32358"/>
                  </a:cubicBezTo>
                  <a:cubicBezTo>
                    <a:pt x="3420" y="32297"/>
                    <a:pt x="3299" y="32038"/>
                    <a:pt x="3318" y="31846"/>
                  </a:cubicBezTo>
                  <a:cubicBezTo>
                    <a:pt x="3401" y="30961"/>
                    <a:pt x="3481" y="30076"/>
                    <a:pt x="3574" y="29194"/>
                  </a:cubicBezTo>
                  <a:cubicBezTo>
                    <a:pt x="3583" y="29092"/>
                    <a:pt x="3644" y="28996"/>
                    <a:pt x="3682" y="28890"/>
                  </a:cubicBezTo>
                  <a:cubicBezTo>
                    <a:pt x="3874" y="28938"/>
                    <a:pt x="4031" y="28977"/>
                    <a:pt x="4187" y="29015"/>
                  </a:cubicBezTo>
                  <a:cubicBezTo>
                    <a:pt x="6411" y="29587"/>
                    <a:pt x="8639" y="30130"/>
                    <a:pt x="10850" y="30744"/>
                  </a:cubicBezTo>
                  <a:cubicBezTo>
                    <a:pt x="11521" y="30930"/>
                    <a:pt x="12182" y="31070"/>
                    <a:pt x="12852" y="31070"/>
                  </a:cubicBezTo>
                  <a:cubicBezTo>
                    <a:pt x="13229" y="31070"/>
                    <a:pt x="13609" y="31026"/>
                    <a:pt x="13995" y="30920"/>
                  </a:cubicBezTo>
                  <a:cubicBezTo>
                    <a:pt x="14023" y="30913"/>
                    <a:pt x="14059" y="30913"/>
                    <a:pt x="14091" y="30910"/>
                  </a:cubicBezTo>
                  <a:cubicBezTo>
                    <a:pt x="16471" y="30661"/>
                    <a:pt x="18830" y="30271"/>
                    <a:pt x="21169" y="29766"/>
                  </a:cubicBezTo>
                  <a:cubicBezTo>
                    <a:pt x="21290" y="29737"/>
                    <a:pt x="21418" y="29734"/>
                    <a:pt x="21562" y="29718"/>
                  </a:cubicBezTo>
                  <a:cubicBezTo>
                    <a:pt x="21776" y="30527"/>
                    <a:pt x="21859" y="31326"/>
                    <a:pt x="21882" y="32131"/>
                  </a:cubicBezTo>
                  <a:cubicBezTo>
                    <a:pt x="21885" y="32246"/>
                    <a:pt x="21878" y="32358"/>
                    <a:pt x="21888" y="32473"/>
                  </a:cubicBezTo>
                  <a:cubicBezTo>
                    <a:pt x="21897" y="32593"/>
                    <a:pt x="21934" y="32724"/>
                    <a:pt x="22061" y="32724"/>
                  </a:cubicBezTo>
                  <a:cubicBezTo>
                    <a:pt x="22076" y="32724"/>
                    <a:pt x="22092" y="32722"/>
                    <a:pt x="22108" y="32719"/>
                  </a:cubicBezTo>
                  <a:cubicBezTo>
                    <a:pt x="22185" y="32703"/>
                    <a:pt x="22265" y="32585"/>
                    <a:pt x="22303" y="32492"/>
                  </a:cubicBezTo>
                  <a:cubicBezTo>
                    <a:pt x="22335" y="32409"/>
                    <a:pt x="22326" y="32300"/>
                    <a:pt x="22316" y="32204"/>
                  </a:cubicBezTo>
                  <a:cubicBezTo>
                    <a:pt x="22262" y="31610"/>
                    <a:pt x="22211" y="31016"/>
                    <a:pt x="22147" y="30424"/>
                  </a:cubicBezTo>
                  <a:cubicBezTo>
                    <a:pt x="22115" y="30153"/>
                    <a:pt x="22054" y="29891"/>
                    <a:pt x="22000" y="29593"/>
                  </a:cubicBezTo>
                  <a:cubicBezTo>
                    <a:pt x="22217" y="29530"/>
                    <a:pt x="22399" y="29475"/>
                    <a:pt x="22581" y="29421"/>
                  </a:cubicBezTo>
                  <a:cubicBezTo>
                    <a:pt x="23153" y="29245"/>
                    <a:pt x="23198" y="29197"/>
                    <a:pt x="23198" y="28609"/>
                  </a:cubicBezTo>
                  <a:cubicBezTo>
                    <a:pt x="23201" y="27577"/>
                    <a:pt x="23201" y="26542"/>
                    <a:pt x="23185" y="25506"/>
                  </a:cubicBezTo>
                  <a:cubicBezTo>
                    <a:pt x="23182" y="25215"/>
                    <a:pt x="23253" y="25014"/>
                    <a:pt x="23486" y="24803"/>
                  </a:cubicBezTo>
                  <a:cubicBezTo>
                    <a:pt x="24256" y="24126"/>
                    <a:pt x="24147" y="22809"/>
                    <a:pt x="23291" y="22247"/>
                  </a:cubicBezTo>
                  <a:cubicBezTo>
                    <a:pt x="23115" y="22132"/>
                    <a:pt x="23112" y="21994"/>
                    <a:pt x="23106" y="21838"/>
                  </a:cubicBezTo>
                  <a:cubicBezTo>
                    <a:pt x="23070" y="20965"/>
                    <a:pt x="23035" y="20093"/>
                    <a:pt x="23003" y="19224"/>
                  </a:cubicBezTo>
                  <a:cubicBezTo>
                    <a:pt x="22959" y="18009"/>
                    <a:pt x="22920" y="16798"/>
                    <a:pt x="22866" y="15587"/>
                  </a:cubicBezTo>
                  <a:cubicBezTo>
                    <a:pt x="22844" y="15116"/>
                    <a:pt x="22815" y="14933"/>
                    <a:pt x="22625" y="14933"/>
                  </a:cubicBezTo>
                  <a:cubicBezTo>
                    <a:pt x="22514" y="14933"/>
                    <a:pt x="22349" y="14995"/>
                    <a:pt x="22099" y="15098"/>
                  </a:cubicBezTo>
                  <a:cubicBezTo>
                    <a:pt x="21600" y="15306"/>
                    <a:pt x="21099" y="15513"/>
                    <a:pt x="20597" y="15718"/>
                  </a:cubicBezTo>
                  <a:cubicBezTo>
                    <a:pt x="20581" y="15699"/>
                    <a:pt x="20565" y="15676"/>
                    <a:pt x="20549" y="15657"/>
                  </a:cubicBezTo>
                  <a:cubicBezTo>
                    <a:pt x="20635" y="15529"/>
                    <a:pt x="20718" y="15398"/>
                    <a:pt x="20805" y="15270"/>
                  </a:cubicBezTo>
                  <a:cubicBezTo>
                    <a:pt x="21792" y="13820"/>
                    <a:pt x="22374" y="12222"/>
                    <a:pt x="22470" y="10474"/>
                  </a:cubicBezTo>
                  <a:cubicBezTo>
                    <a:pt x="22620" y="7754"/>
                    <a:pt x="21747" y="5377"/>
                    <a:pt x="19900" y="3379"/>
                  </a:cubicBezTo>
                  <a:cubicBezTo>
                    <a:pt x="17822" y="1136"/>
                    <a:pt x="14914" y="0"/>
                    <a:pt x="119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85;p29"/>
            <p:cNvSpPr/>
            <p:nvPr/>
          </p:nvSpPr>
          <p:spPr>
            <a:xfrm>
              <a:off x="5969475" y="1220950"/>
              <a:ext cx="95750" cy="38225"/>
            </a:xfrm>
            <a:custGeom>
              <a:avLst/>
              <a:gdLst/>
              <a:ahLst/>
              <a:cxnLst/>
              <a:rect l="l" t="t" r="r" b="b"/>
              <a:pathLst>
                <a:path w="3830" h="1529" extrusionOk="0">
                  <a:moveTo>
                    <a:pt x="173" y="0"/>
                  </a:moveTo>
                  <a:cubicBezTo>
                    <a:pt x="122" y="39"/>
                    <a:pt x="23" y="80"/>
                    <a:pt x="13" y="134"/>
                  </a:cubicBezTo>
                  <a:cubicBezTo>
                    <a:pt x="1" y="211"/>
                    <a:pt x="33" y="326"/>
                    <a:pt x="87" y="377"/>
                  </a:cubicBezTo>
                  <a:cubicBezTo>
                    <a:pt x="167" y="448"/>
                    <a:pt x="285" y="483"/>
                    <a:pt x="391" y="518"/>
                  </a:cubicBezTo>
                  <a:cubicBezTo>
                    <a:pt x="1343" y="831"/>
                    <a:pt x="2295" y="1138"/>
                    <a:pt x="3247" y="1445"/>
                  </a:cubicBezTo>
                  <a:cubicBezTo>
                    <a:pt x="3342" y="1476"/>
                    <a:pt x="3454" y="1528"/>
                    <a:pt x="3550" y="1528"/>
                  </a:cubicBezTo>
                  <a:cubicBezTo>
                    <a:pt x="3632" y="1528"/>
                    <a:pt x="3703" y="1490"/>
                    <a:pt x="3743" y="1368"/>
                  </a:cubicBezTo>
                  <a:cubicBezTo>
                    <a:pt x="3829" y="1103"/>
                    <a:pt x="3564" y="1074"/>
                    <a:pt x="3385" y="1016"/>
                  </a:cubicBezTo>
                  <a:cubicBezTo>
                    <a:pt x="2388" y="700"/>
                    <a:pt x="1384" y="387"/>
                    <a:pt x="384" y="71"/>
                  </a:cubicBezTo>
                  <a:cubicBezTo>
                    <a:pt x="323" y="51"/>
                    <a:pt x="263" y="29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86;p29"/>
            <p:cNvSpPr/>
            <p:nvPr/>
          </p:nvSpPr>
          <p:spPr>
            <a:xfrm>
              <a:off x="6707750" y="1208250"/>
              <a:ext cx="96700" cy="24150"/>
            </a:xfrm>
            <a:custGeom>
              <a:avLst/>
              <a:gdLst/>
              <a:ahLst/>
              <a:cxnLst/>
              <a:rect l="l" t="t" r="r" b="b"/>
              <a:pathLst>
                <a:path w="3868" h="966" extrusionOk="0">
                  <a:moveTo>
                    <a:pt x="3561" y="0"/>
                  </a:moveTo>
                  <a:cubicBezTo>
                    <a:pt x="3484" y="0"/>
                    <a:pt x="3402" y="14"/>
                    <a:pt x="3324" y="26"/>
                  </a:cubicBezTo>
                  <a:cubicBezTo>
                    <a:pt x="2893" y="83"/>
                    <a:pt x="2461" y="137"/>
                    <a:pt x="2033" y="211"/>
                  </a:cubicBezTo>
                  <a:cubicBezTo>
                    <a:pt x="1445" y="310"/>
                    <a:pt x="860" y="422"/>
                    <a:pt x="276" y="537"/>
                  </a:cubicBezTo>
                  <a:cubicBezTo>
                    <a:pt x="148" y="563"/>
                    <a:pt x="1" y="623"/>
                    <a:pt x="52" y="789"/>
                  </a:cubicBezTo>
                  <a:cubicBezTo>
                    <a:pt x="74" y="869"/>
                    <a:pt x="193" y="924"/>
                    <a:pt x="240" y="965"/>
                  </a:cubicBezTo>
                  <a:cubicBezTo>
                    <a:pt x="333" y="949"/>
                    <a:pt x="365" y="943"/>
                    <a:pt x="397" y="936"/>
                  </a:cubicBezTo>
                  <a:cubicBezTo>
                    <a:pt x="1416" y="783"/>
                    <a:pt x="2436" y="630"/>
                    <a:pt x="3455" y="473"/>
                  </a:cubicBezTo>
                  <a:cubicBezTo>
                    <a:pt x="3548" y="460"/>
                    <a:pt x="3657" y="447"/>
                    <a:pt x="3730" y="396"/>
                  </a:cubicBezTo>
                  <a:cubicBezTo>
                    <a:pt x="3797" y="348"/>
                    <a:pt x="3868" y="240"/>
                    <a:pt x="3858" y="173"/>
                  </a:cubicBezTo>
                  <a:cubicBezTo>
                    <a:pt x="3845" y="106"/>
                    <a:pt x="3740" y="26"/>
                    <a:pt x="3660" y="10"/>
                  </a:cubicBezTo>
                  <a:cubicBezTo>
                    <a:pt x="3628" y="3"/>
                    <a:pt x="3595" y="0"/>
                    <a:pt x="3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487;p29"/>
            <p:cNvSpPr/>
            <p:nvPr/>
          </p:nvSpPr>
          <p:spPr>
            <a:xfrm>
              <a:off x="6027000" y="1099400"/>
              <a:ext cx="76400" cy="64475"/>
            </a:xfrm>
            <a:custGeom>
              <a:avLst/>
              <a:gdLst/>
              <a:ahLst/>
              <a:cxnLst/>
              <a:rect l="l" t="t" r="r" b="b"/>
              <a:pathLst>
                <a:path w="3056" h="2579" extrusionOk="0">
                  <a:moveTo>
                    <a:pt x="320" y="0"/>
                  </a:moveTo>
                  <a:cubicBezTo>
                    <a:pt x="277" y="0"/>
                    <a:pt x="232" y="20"/>
                    <a:pt x="183" y="69"/>
                  </a:cubicBezTo>
                  <a:cubicBezTo>
                    <a:pt x="1" y="251"/>
                    <a:pt x="170" y="388"/>
                    <a:pt x="288" y="516"/>
                  </a:cubicBezTo>
                  <a:cubicBezTo>
                    <a:pt x="301" y="529"/>
                    <a:pt x="311" y="542"/>
                    <a:pt x="323" y="551"/>
                  </a:cubicBezTo>
                  <a:cubicBezTo>
                    <a:pt x="1030" y="1168"/>
                    <a:pt x="1733" y="1782"/>
                    <a:pt x="2442" y="2392"/>
                  </a:cubicBezTo>
                  <a:cubicBezTo>
                    <a:pt x="2538" y="2475"/>
                    <a:pt x="2656" y="2555"/>
                    <a:pt x="2774" y="2577"/>
                  </a:cubicBezTo>
                  <a:cubicBezTo>
                    <a:pt x="2779" y="2578"/>
                    <a:pt x="2783" y="2578"/>
                    <a:pt x="2787" y="2578"/>
                  </a:cubicBezTo>
                  <a:cubicBezTo>
                    <a:pt x="2859" y="2578"/>
                    <a:pt x="2947" y="2484"/>
                    <a:pt x="3056" y="2424"/>
                  </a:cubicBezTo>
                  <a:cubicBezTo>
                    <a:pt x="2957" y="2306"/>
                    <a:pt x="2902" y="2226"/>
                    <a:pt x="2835" y="2165"/>
                  </a:cubicBezTo>
                  <a:cubicBezTo>
                    <a:pt x="2087" y="1500"/>
                    <a:pt x="1340" y="839"/>
                    <a:pt x="589" y="177"/>
                  </a:cubicBezTo>
                  <a:cubicBezTo>
                    <a:pt x="506" y="104"/>
                    <a:pt x="420" y="0"/>
                    <a:pt x="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488;p29"/>
            <p:cNvSpPr/>
            <p:nvPr/>
          </p:nvSpPr>
          <p:spPr>
            <a:xfrm>
              <a:off x="6710800" y="1303150"/>
              <a:ext cx="87575" cy="33025"/>
            </a:xfrm>
            <a:custGeom>
              <a:avLst/>
              <a:gdLst/>
              <a:ahLst/>
              <a:cxnLst/>
              <a:rect l="l" t="t" r="r" b="b"/>
              <a:pathLst>
                <a:path w="3503" h="1321" extrusionOk="0">
                  <a:moveTo>
                    <a:pt x="191" y="0"/>
                  </a:moveTo>
                  <a:cubicBezTo>
                    <a:pt x="130" y="0"/>
                    <a:pt x="38" y="63"/>
                    <a:pt x="19" y="119"/>
                  </a:cubicBezTo>
                  <a:cubicBezTo>
                    <a:pt x="0" y="176"/>
                    <a:pt x="42" y="272"/>
                    <a:pt x="83" y="330"/>
                  </a:cubicBezTo>
                  <a:cubicBezTo>
                    <a:pt x="115" y="374"/>
                    <a:pt x="189" y="403"/>
                    <a:pt x="250" y="419"/>
                  </a:cubicBezTo>
                  <a:cubicBezTo>
                    <a:pt x="1186" y="710"/>
                    <a:pt x="2129" y="994"/>
                    <a:pt x="3068" y="1282"/>
                  </a:cubicBezTo>
                  <a:cubicBezTo>
                    <a:pt x="3113" y="1295"/>
                    <a:pt x="3161" y="1298"/>
                    <a:pt x="3285" y="1320"/>
                  </a:cubicBezTo>
                  <a:cubicBezTo>
                    <a:pt x="3337" y="1276"/>
                    <a:pt x="3458" y="1209"/>
                    <a:pt x="3487" y="1113"/>
                  </a:cubicBezTo>
                  <a:cubicBezTo>
                    <a:pt x="3503" y="1058"/>
                    <a:pt x="3378" y="950"/>
                    <a:pt x="3308" y="879"/>
                  </a:cubicBezTo>
                  <a:cubicBezTo>
                    <a:pt x="3279" y="851"/>
                    <a:pt x="3212" y="863"/>
                    <a:pt x="3167" y="847"/>
                  </a:cubicBezTo>
                  <a:cubicBezTo>
                    <a:pt x="2285" y="592"/>
                    <a:pt x="1403" y="336"/>
                    <a:pt x="521" y="77"/>
                  </a:cubicBezTo>
                  <a:cubicBezTo>
                    <a:pt x="416" y="48"/>
                    <a:pt x="307" y="1"/>
                    <a:pt x="195" y="1"/>
                  </a:cubicBezTo>
                  <a:cubicBezTo>
                    <a:pt x="194" y="0"/>
                    <a:pt x="192" y="0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89;p29"/>
            <p:cNvSpPr/>
            <p:nvPr/>
          </p:nvSpPr>
          <p:spPr>
            <a:xfrm>
              <a:off x="5964275" y="1344475"/>
              <a:ext cx="91100" cy="11850"/>
            </a:xfrm>
            <a:custGeom>
              <a:avLst/>
              <a:gdLst/>
              <a:ahLst/>
              <a:cxnLst/>
              <a:rect l="l" t="t" r="r" b="b"/>
              <a:pathLst>
                <a:path w="3644" h="474" extrusionOk="0">
                  <a:moveTo>
                    <a:pt x="3264" y="0"/>
                  </a:moveTo>
                  <a:cubicBezTo>
                    <a:pt x="3233" y="0"/>
                    <a:pt x="3198" y="7"/>
                    <a:pt x="3168" y="9"/>
                  </a:cubicBezTo>
                  <a:cubicBezTo>
                    <a:pt x="2279" y="22"/>
                    <a:pt x="1388" y="38"/>
                    <a:pt x="499" y="57"/>
                  </a:cubicBezTo>
                  <a:cubicBezTo>
                    <a:pt x="372" y="57"/>
                    <a:pt x="241" y="64"/>
                    <a:pt x="119" y="102"/>
                  </a:cubicBezTo>
                  <a:cubicBezTo>
                    <a:pt x="65" y="118"/>
                    <a:pt x="1" y="220"/>
                    <a:pt x="4" y="281"/>
                  </a:cubicBezTo>
                  <a:cubicBezTo>
                    <a:pt x="7" y="342"/>
                    <a:pt x="71" y="434"/>
                    <a:pt x="132" y="453"/>
                  </a:cubicBezTo>
                  <a:cubicBezTo>
                    <a:pt x="174" y="469"/>
                    <a:pt x="221" y="473"/>
                    <a:pt x="269" y="473"/>
                  </a:cubicBezTo>
                  <a:cubicBezTo>
                    <a:pt x="318" y="473"/>
                    <a:pt x="368" y="469"/>
                    <a:pt x="416" y="469"/>
                  </a:cubicBezTo>
                  <a:lnTo>
                    <a:pt x="1727" y="469"/>
                  </a:lnTo>
                  <a:cubicBezTo>
                    <a:pt x="1727" y="466"/>
                    <a:pt x="1727" y="463"/>
                    <a:pt x="1727" y="460"/>
                  </a:cubicBezTo>
                  <a:cubicBezTo>
                    <a:pt x="2032" y="460"/>
                    <a:pt x="2335" y="462"/>
                    <a:pt x="2640" y="462"/>
                  </a:cubicBezTo>
                  <a:cubicBezTo>
                    <a:pt x="2868" y="462"/>
                    <a:pt x="3096" y="461"/>
                    <a:pt x="3324" y="457"/>
                  </a:cubicBezTo>
                  <a:cubicBezTo>
                    <a:pt x="3475" y="453"/>
                    <a:pt x="3644" y="390"/>
                    <a:pt x="3596" y="204"/>
                  </a:cubicBezTo>
                  <a:cubicBezTo>
                    <a:pt x="3574" y="118"/>
                    <a:pt x="3414" y="64"/>
                    <a:pt x="3312" y="9"/>
                  </a:cubicBezTo>
                  <a:cubicBezTo>
                    <a:pt x="3298" y="2"/>
                    <a:pt x="3281" y="0"/>
                    <a:pt x="3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490;p29"/>
            <p:cNvSpPr/>
            <p:nvPr/>
          </p:nvSpPr>
          <p:spPr>
            <a:xfrm>
              <a:off x="6678275" y="1107725"/>
              <a:ext cx="58600" cy="55150"/>
            </a:xfrm>
            <a:custGeom>
              <a:avLst/>
              <a:gdLst/>
              <a:ahLst/>
              <a:cxnLst/>
              <a:rect l="l" t="t" r="r" b="b"/>
              <a:pathLst>
                <a:path w="2344" h="2206" extrusionOk="0">
                  <a:moveTo>
                    <a:pt x="2343" y="4"/>
                  </a:moveTo>
                  <a:lnTo>
                    <a:pt x="2343" y="4"/>
                  </a:lnTo>
                  <a:cubicBezTo>
                    <a:pt x="2241" y="7"/>
                    <a:pt x="2135" y="1"/>
                    <a:pt x="2033" y="17"/>
                  </a:cubicBezTo>
                  <a:cubicBezTo>
                    <a:pt x="1995" y="23"/>
                    <a:pt x="1956" y="71"/>
                    <a:pt x="1921" y="103"/>
                  </a:cubicBezTo>
                  <a:cubicBezTo>
                    <a:pt x="1343" y="618"/>
                    <a:pt x="764" y="1132"/>
                    <a:pt x="192" y="1653"/>
                  </a:cubicBezTo>
                  <a:cubicBezTo>
                    <a:pt x="112" y="1723"/>
                    <a:pt x="26" y="1826"/>
                    <a:pt x="10" y="1925"/>
                  </a:cubicBezTo>
                  <a:cubicBezTo>
                    <a:pt x="1" y="2005"/>
                    <a:pt x="93" y="2097"/>
                    <a:pt x="154" y="2206"/>
                  </a:cubicBezTo>
                  <a:cubicBezTo>
                    <a:pt x="275" y="2116"/>
                    <a:pt x="352" y="2065"/>
                    <a:pt x="426" y="2005"/>
                  </a:cubicBezTo>
                  <a:cubicBezTo>
                    <a:pt x="1007" y="1497"/>
                    <a:pt x="1592" y="988"/>
                    <a:pt x="2174" y="477"/>
                  </a:cubicBezTo>
                  <a:cubicBezTo>
                    <a:pt x="2222" y="436"/>
                    <a:pt x="2295" y="397"/>
                    <a:pt x="2311" y="346"/>
                  </a:cubicBezTo>
                  <a:cubicBezTo>
                    <a:pt x="2337" y="237"/>
                    <a:pt x="2333" y="119"/>
                    <a:pt x="2343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491;p29"/>
            <p:cNvSpPr/>
            <p:nvPr/>
          </p:nvSpPr>
          <p:spPr>
            <a:xfrm>
              <a:off x="6294250" y="1357850"/>
              <a:ext cx="183675" cy="76600"/>
            </a:xfrm>
            <a:custGeom>
              <a:avLst/>
              <a:gdLst/>
              <a:ahLst/>
              <a:cxnLst/>
              <a:rect l="l" t="t" r="r" b="b"/>
              <a:pathLst>
                <a:path w="7347" h="3064" extrusionOk="0">
                  <a:moveTo>
                    <a:pt x="7043" y="1"/>
                  </a:moveTo>
                  <a:cubicBezTo>
                    <a:pt x="6812" y="1"/>
                    <a:pt x="6841" y="237"/>
                    <a:pt x="6826" y="398"/>
                  </a:cubicBezTo>
                  <a:cubicBezTo>
                    <a:pt x="6721" y="1484"/>
                    <a:pt x="6069" y="2124"/>
                    <a:pt x="5084" y="2440"/>
                  </a:cubicBezTo>
                  <a:cubicBezTo>
                    <a:pt x="4729" y="2555"/>
                    <a:pt x="4361" y="2608"/>
                    <a:pt x="3994" y="2608"/>
                  </a:cubicBezTo>
                  <a:cubicBezTo>
                    <a:pt x="2485" y="2608"/>
                    <a:pt x="1001" y="1697"/>
                    <a:pt x="505" y="401"/>
                  </a:cubicBezTo>
                  <a:cubicBezTo>
                    <a:pt x="479" y="340"/>
                    <a:pt x="470" y="257"/>
                    <a:pt x="425" y="228"/>
                  </a:cubicBezTo>
                  <a:cubicBezTo>
                    <a:pt x="357" y="179"/>
                    <a:pt x="253" y="114"/>
                    <a:pt x="185" y="114"/>
                  </a:cubicBezTo>
                  <a:cubicBezTo>
                    <a:pt x="173" y="114"/>
                    <a:pt x="163" y="116"/>
                    <a:pt x="153" y="120"/>
                  </a:cubicBezTo>
                  <a:cubicBezTo>
                    <a:pt x="80" y="152"/>
                    <a:pt x="0" y="318"/>
                    <a:pt x="29" y="385"/>
                  </a:cubicBezTo>
                  <a:cubicBezTo>
                    <a:pt x="153" y="698"/>
                    <a:pt x="278" y="1024"/>
                    <a:pt x="473" y="1293"/>
                  </a:cubicBezTo>
                  <a:cubicBezTo>
                    <a:pt x="1333" y="2478"/>
                    <a:pt x="2537" y="3002"/>
                    <a:pt x="3761" y="3063"/>
                  </a:cubicBezTo>
                  <a:cubicBezTo>
                    <a:pt x="3778" y="3063"/>
                    <a:pt x="3795" y="3063"/>
                    <a:pt x="3811" y="3063"/>
                  </a:cubicBezTo>
                  <a:cubicBezTo>
                    <a:pt x="4812" y="3063"/>
                    <a:pt x="5555" y="2873"/>
                    <a:pt x="6206" y="2386"/>
                  </a:cubicBezTo>
                  <a:cubicBezTo>
                    <a:pt x="6845" y="1903"/>
                    <a:pt x="7222" y="1267"/>
                    <a:pt x="7273" y="459"/>
                  </a:cubicBezTo>
                  <a:cubicBezTo>
                    <a:pt x="7286" y="276"/>
                    <a:pt x="7347" y="18"/>
                    <a:pt x="7066" y="2"/>
                  </a:cubicBezTo>
                  <a:cubicBezTo>
                    <a:pt x="7058" y="1"/>
                    <a:pt x="7050" y="1"/>
                    <a:pt x="70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492;p29"/>
            <p:cNvSpPr/>
            <p:nvPr/>
          </p:nvSpPr>
          <p:spPr>
            <a:xfrm>
              <a:off x="6459925" y="1296850"/>
              <a:ext cx="30325" cy="32525"/>
            </a:xfrm>
            <a:custGeom>
              <a:avLst/>
              <a:gdLst/>
              <a:ahLst/>
              <a:cxnLst/>
              <a:rect l="l" t="t" r="r" b="b"/>
              <a:pathLst>
                <a:path w="1213" h="1301" extrusionOk="0">
                  <a:moveTo>
                    <a:pt x="639" y="0"/>
                  </a:moveTo>
                  <a:cubicBezTo>
                    <a:pt x="637" y="0"/>
                    <a:pt x="635" y="0"/>
                    <a:pt x="634" y="0"/>
                  </a:cubicBezTo>
                  <a:cubicBezTo>
                    <a:pt x="295" y="3"/>
                    <a:pt x="1" y="281"/>
                    <a:pt x="1" y="604"/>
                  </a:cubicBezTo>
                  <a:cubicBezTo>
                    <a:pt x="1" y="957"/>
                    <a:pt x="298" y="1301"/>
                    <a:pt x="607" y="1301"/>
                  </a:cubicBezTo>
                  <a:cubicBezTo>
                    <a:pt x="608" y="1301"/>
                    <a:pt x="610" y="1301"/>
                    <a:pt x="611" y="1301"/>
                  </a:cubicBezTo>
                  <a:cubicBezTo>
                    <a:pt x="928" y="1294"/>
                    <a:pt x="1212" y="959"/>
                    <a:pt x="1209" y="591"/>
                  </a:cubicBezTo>
                  <a:cubicBezTo>
                    <a:pt x="1209" y="264"/>
                    <a:pt x="953" y="0"/>
                    <a:pt x="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493;p29"/>
            <p:cNvSpPr/>
            <p:nvPr/>
          </p:nvSpPr>
          <p:spPr>
            <a:xfrm>
              <a:off x="6274900" y="1299225"/>
              <a:ext cx="26625" cy="30475"/>
            </a:xfrm>
            <a:custGeom>
              <a:avLst/>
              <a:gdLst/>
              <a:ahLst/>
              <a:cxnLst/>
              <a:rect l="l" t="t" r="r" b="b"/>
              <a:pathLst>
                <a:path w="1065" h="1219" extrusionOk="0">
                  <a:moveTo>
                    <a:pt x="503" y="1"/>
                  </a:moveTo>
                  <a:cubicBezTo>
                    <a:pt x="499" y="1"/>
                    <a:pt x="496" y="1"/>
                    <a:pt x="493" y="1"/>
                  </a:cubicBezTo>
                  <a:cubicBezTo>
                    <a:pt x="221" y="4"/>
                    <a:pt x="7" y="276"/>
                    <a:pt x="4" y="618"/>
                  </a:cubicBezTo>
                  <a:cubicBezTo>
                    <a:pt x="1" y="969"/>
                    <a:pt x="208" y="1219"/>
                    <a:pt x="499" y="1219"/>
                  </a:cubicBezTo>
                  <a:cubicBezTo>
                    <a:pt x="812" y="1215"/>
                    <a:pt x="1065" y="944"/>
                    <a:pt x="1058" y="611"/>
                  </a:cubicBezTo>
                  <a:cubicBezTo>
                    <a:pt x="1049" y="280"/>
                    <a:pt x="796" y="1"/>
                    <a:pt x="5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КРИТЕРИИ ОТБОРА КНИГ:</a:t>
            </a:r>
          </a:p>
          <a:p>
            <a:pPr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038309314"/>
              </p:ext>
            </p:extLst>
          </p:nvPr>
        </p:nvGraphicFramePr>
        <p:xfrm>
          <a:off x="642910" y="1000108"/>
          <a:ext cx="7643866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Алкесандр\Downloads\17367488708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91819" y="1179761"/>
            <a:ext cx="4000527" cy="36412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786050" y="5786454"/>
            <a:ext cx="3214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«ПОДГОТОВКА МЕШКА ИСТОРИЙ»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052" name="Picture 4" descr="C:\Users\Алкесандр\Downloads\storageemulated0DCIMCameraIMG_20240204_13170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4643438" y="214290"/>
            <a:ext cx="4034146" cy="5357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500702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ОБСУЖДЕНИЕ ПРОБЛЕМНОЙ СИТУАЦИИ И ПОСТАНОВКА ДЕТСКОЙ ЦЕЛИ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Picture 3" descr="C:\Users\Алкесандр\Desktop\даша\IMG_20231218_2135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7979" r="15672"/>
          <a:stretch>
            <a:fillRect/>
          </a:stretch>
        </p:blipFill>
        <p:spPr bwMode="auto">
          <a:xfrm>
            <a:off x="714348" y="428604"/>
            <a:ext cx="7862405" cy="4857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8638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ТРУДОВАЯ ДЕЯТЕЛЬНОСТЬ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«ПОСЕВ СЕМЯН ЕЛИ»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146" name="Picture 2" descr="C:\Users\Алкесандр\Downloads\Занятие Зои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642918"/>
            <a:ext cx="8300158" cy="46688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500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РЕФЛЕКСИЯ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«СИТУАЦИЯ УСПЕХА» 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Picture 2" descr="C:\Users\Алкесандр\Downloads\елка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21080"/>
          <a:stretch>
            <a:fillRect/>
          </a:stretch>
        </p:blipFill>
        <p:spPr bwMode="auto">
          <a:xfrm>
            <a:off x="1071538" y="285728"/>
            <a:ext cx="7215238" cy="5688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Алкесандр\Downloads\Screenshot_20240726-112803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143116"/>
            <a:ext cx="2286016" cy="2944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5929330"/>
            <a:ext cx="6858048" cy="57148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ОБОГАЩЕНИЕ РАЗВИВАЮЩЕЙ ПРЕДМЕТНО- ПРОСТРАНСТВЕННОЙ СРЕДЫ ГРУППЫ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Picture 4" descr="C:\Users\Алкесандр\Downloads\storageemulated0DCIMCameraIMG_20240129_1005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214414" y="357166"/>
            <a:ext cx="6807238" cy="5129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кесандр\Downloads\17466813306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3064208" cy="27686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0" name="Picture 2" descr="C:\Users\Алкесандр\Downloads\17467864874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786058"/>
            <a:ext cx="4219051" cy="3857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3571868" y="500042"/>
            <a:ext cx="5214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ОБОГАЩЕНИЕ РАЗВИВАЮЩЕЙ ПРЕДМЕТНО- ПРОСТРАНСТВЕННОЙ СРЕДЫ ГРУППЫ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7" name="Picture 2" descr="C:\Users\Алкесандр\Desktop\IMG_20240130_161020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357157" y="3500438"/>
            <a:ext cx="4166845" cy="313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кесандр\Downloads\17449473694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428604"/>
            <a:ext cx="7444726" cy="5143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000100" y="5643578"/>
            <a:ext cx="7215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ВЫСТАВКА ТВОРЧЕСКИХ РАБОТ </a:t>
            </a:r>
            <a:r>
              <a:rPr lang="ru-RU" sz="2400" b="1" dirty="0" smtClean="0">
                <a:solidFill>
                  <a:srgbClr val="C00000"/>
                </a:solidFill>
              </a:rPr>
              <a:t>«ЖИВОТНЫЕ РАЗНЫХ СТРАН»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лкесандр\Downloads\17467867509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8429684" cy="4959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500166" y="5643578"/>
            <a:ext cx="5857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МИНИ – ПРОЕКТ </a:t>
            </a:r>
            <a:r>
              <a:rPr lang="ru-RU" sz="2400" b="1" dirty="0" smtClean="0">
                <a:solidFill>
                  <a:srgbClr val="C00000"/>
                </a:solidFill>
              </a:rPr>
              <a:t>«ВСЕ О БЕЛОМ МЕДВЕДЕ»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РЕЗУЛЬТАТИВНОСТЬ ПРИМЕНЕНИЯ </a:t>
            </a:r>
            <a:r>
              <a:rPr lang="ru-RU" sz="2800" b="1" dirty="0" smtClean="0">
                <a:solidFill>
                  <a:srgbClr val="C00000"/>
                </a:solidFill>
              </a:rPr>
              <a:t>МЕТОДА</a:t>
            </a:r>
            <a:endParaRPr lang="ru-RU" sz="28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57158" y="1285860"/>
            <a:ext cx="4040188" cy="648072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СЕНТЯБРЬ 2024 г. </a:t>
            </a:r>
          </a:p>
          <a:p>
            <a:pPr algn="ctr"/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СРЕДНЯЯ ГРУППА</a:t>
            </a:r>
            <a:endParaRPr lang="ru-RU" sz="1800" dirty="0">
              <a:solidFill>
                <a:srgbClr val="002060"/>
              </a:solidFill>
              <a:latin typeface="+mj-lt"/>
            </a:endParaRPr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sz="half" idx="2"/>
          </p:nvPr>
        </p:nvGraphicFramePr>
        <p:xfrm>
          <a:off x="214282" y="2214554"/>
          <a:ext cx="4500594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788024" y="1268761"/>
            <a:ext cx="3898776" cy="648071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ФЕВРАЛЬ 2025 г. </a:t>
            </a:r>
          </a:p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СРЕДНЯЯ ГРУППА</a:t>
            </a:r>
            <a:endParaRPr lang="ru-RU" sz="1800" dirty="0">
              <a:solidFill>
                <a:srgbClr val="002060"/>
              </a:solidFill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sz="quarter" idx="4"/>
          </p:nvPr>
        </p:nvGraphicFramePr>
        <p:xfrm>
          <a:off x="4500562" y="2285992"/>
          <a:ext cx="442915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369726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кесандр\Downloads\1746500078528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t="18619"/>
          <a:stretch>
            <a:fillRect/>
          </a:stretch>
        </p:blipFill>
        <p:spPr bwMode="auto">
          <a:xfrm>
            <a:off x="714348" y="1714488"/>
            <a:ext cx="7759420" cy="45021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1148" b="99016" l="6897" r="96121">
                        <a14:foregroundMark x1="17241" y1="32459" x2="17241" y2="32459"/>
                        <a14:foregroundMark x1="49353" y1="84590" x2="49353" y2="84590"/>
                        <a14:foregroundMark x1="49353" y1="90656" x2="49353" y2="90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9949">
            <a:off x="815841" y="164702"/>
            <a:ext cx="1246983" cy="1639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1148" b="99016" l="6897" r="96121">
                        <a14:foregroundMark x1="17241" y1="32459" x2="17241" y2="32459"/>
                        <a14:foregroundMark x1="49353" y1="84590" x2="49353" y2="84590"/>
                        <a14:foregroundMark x1="49353" y1="90656" x2="49353" y2="90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9180">
            <a:off x="3247729" y="177313"/>
            <a:ext cx="1130057" cy="138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1148" b="99016" l="6897" r="96121">
                        <a14:foregroundMark x1="17241" y1="32459" x2="17241" y2="32459"/>
                        <a14:foregroundMark x1="49353" y1="84590" x2="49353" y2="84590"/>
                        <a14:foregroundMark x1="49353" y1="90656" x2="49353" y2="90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4648">
            <a:off x="5744425" y="736220"/>
            <a:ext cx="576906" cy="758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1148" b="99016" l="6897" r="96121">
                        <a14:foregroundMark x1="17241" y1="32459" x2="17241" y2="32459"/>
                        <a14:foregroundMark x1="49353" y1="84590" x2="49353" y2="84590"/>
                        <a14:foregroundMark x1="49353" y1="90656" x2="49353" y2="90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80484">
            <a:off x="7085730" y="370945"/>
            <a:ext cx="889623" cy="1203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Алкесандр\Downloads\storageemulated0DCIMCameraIMG_20240311_0807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604"/>
            <a:ext cx="2857520" cy="37929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C:\Users\Алкесандр\Downloads\Screenshot_20240726-1124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928670"/>
            <a:ext cx="2714608" cy="3277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C:\Users\Алкесандр\Downloads\Screenshot_20240726-1124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1071546"/>
            <a:ext cx="2567877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785918" y="5357826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КОНКУРС </a:t>
            </a:r>
            <a:r>
              <a:rPr lang="ru-RU" sz="2400" b="1" dirty="0" smtClean="0">
                <a:solidFill>
                  <a:srgbClr val="C00000"/>
                </a:solidFill>
              </a:rPr>
              <a:t>«СКАЗОЧНЫЙ СТОРИСЕК»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s://r1.nubex.ru/s11630-171/979872da8e_fit-in~1280x800~filters:no_upscale()__f5470_f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14290"/>
            <a:ext cx="7717715" cy="5786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643042" y="6215082"/>
            <a:ext cx="5286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ТЕАТРАЛИЗАЦИЯ СКАЗКИ </a:t>
            </a:r>
            <a:r>
              <a:rPr lang="ru-RU" sz="2400" b="1" dirty="0" smtClean="0">
                <a:solidFill>
                  <a:srgbClr val="C00000"/>
                </a:solidFill>
              </a:rPr>
              <a:t>«ТЕРЕМОК»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837;p49"/>
          <p:cNvSpPr txBox="1"/>
          <p:nvPr/>
        </p:nvSpPr>
        <p:spPr>
          <a:xfrm>
            <a:off x="1000100" y="1643050"/>
            <a:ext cx="2286016" cy="4071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357158" y="571483"/>
          <a:ext cx="8501121" cy="5759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513218"/>
                <a:gridCol w="4987903"/>
              </a:tblGrid>
              <a:tr h="130327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C00000"/>
                          </a:solidFill>
                        </a:rPr>
                        <a:t>ЭФФЕКТИВНЫЕ ПРИЕМЫ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rgbClr val="C00000"/>
                          </a:solidFill>
                        </a:rPr>
                        <a:t>МЕТОДА «СТОРИСЕК»</a:t>
                      </a:r>
                      <a:endParaRPr lang="ru-RU" sz="2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C00000"/>
                          </a:solidFill>
                        </a:rPr>
                        <a:t>МОИ ЛИЧНЫЕ НАХОДКИ</a:t>
                      </a:r>
                      <a:r>
                        <a:rPr lang="ru-RU" sz="24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C00000"/>
                          </a:solidFill>
                        </a:rPr>
                        <a:t>НА ОСНОВЕ МЕТОДА «СТОРИСЕК»</a:t>
                      </a:r>
                      <a:endParaRPr lang="ru-RU" sz="2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9698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МНЕМОДОРОЖКА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«ИСТОРИЯ В ЛАДОШКЕ»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62657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«ЗАГАДКА ДНЯ»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62657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ИГРЫ</a:t>
                      </a:r>
                      <a:r>
                        <a:rPr lang="ru-RU" sz="2400" b="1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 С ФОНАРИКОМ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62657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«ПОДЗОРНАЯ ТРУБА»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62657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«СТОРИТЕЛЛИНГ»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6265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657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35782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«КАК МЕДВЕДЬ ИСКАЛ ДРУЗЕЙ»</a:t>
            </a:r>
            <a:br>
              <a:rPr lang="ru-RU" sz="24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(ИСТОРИЯ О ДРУЖБЕ)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026" name="Picture 2" descr="C:\Users\Алкесандр\Downloads\174659232341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8046156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кесандр\Downloads\174659208817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642918"/>
            <a:ext cx="8046156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071538" y="5500702"/>
            <a:ext cx="7286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«КАК ЗАЙКА ПОМОГАЛ МИШКЕ НАЙТИ ЕДУ»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(ИСТОРИЯ О ВЗАИМОПОМОЩИ)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Алкесандр\Downloads\IMG_20250507_100952_190.jpg"/>
          <p:cNvPicPr>
            <a:picLocks noChangeAspect="1" noChangeArrowheads="1"/>
          </p:cNvPicPr>
          <p:nvPr/>
        </p:nvPicPr>
        <p:blipFill>
          <a:blip r:embed="rId2" cstate="print"/>
          <a:srcRect b="20548"/>
          <a:stretch>
            <a:fillRect/>
          </a:stretch>
        </p:blipFill>
        <p:spPr bwMode="auto">
          <a:xfrm>
            <a:off x="1571604" y="214290"/>
            <a:ext cx="6572296" cy="52218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500166" y="5572140"/>
            <a:ext cx="6715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«ПРИКЛЮЧЕНИЯ МЕДВЕДЯ  «ТОМИКА»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(ИСТОРИЯ  О СМЕЛОСТИ И РЕШИТЕЛЬНОСТИ)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9333;p70"/>
          <p:cNvGrpSpPr/>
          <p:nvPr/>
        </p:nvGrpSpPr>
        <p:grpSpPr>
          <a:xfrm>
            <a:off x="1214414" y="1071546"/>
            <a:ext cx="7351131" cy="4991193"/>
            <a:chOff x="2842425" y="1137434"/>
            <a:chExt cx="5925573" cy="3585331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6" name="Google Shape;9336;p70"/>
            <p:cNvSpPr/>
            <p:nvPr/>
          </p:nvSpPr>
          <p:spPr>
            <a:xfrm>
              <a:off x="5203389" y="1137434"/>
              <a:ext cx="3507025" cy="1584000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4022" y="0"/>
                  </a:moveTo>
                  <a:cubicBezTo>
                    <a:pt x="1807" y="6"/>
                    <a:pt x="6" y="1801"/>
                    <a:pt x="0" y="4021"/>
                  </a:cubicBezTo>
                  <a:lnTo>
                    <a:pt x="0" y="24017"/>
                  </a:lnTo>
                  <a:cubicBezTo>
                    <a:pt x="20553" y="26066"/>
                    <a:pt x="36886" y="42675"/>
                    <a:pt x="38494" y="63359"/>
                  </a:cubicBezTo>
                  <a:lnTo>
                    <a:pt x="136260" y="63359"/>
                  </a:lnTo>
                  <a:cubicBezTo>
                    <a:pt x="138480" y="63354"/>
                    <a:pt x="140275" y="61552"/>
                    <a:pt x="140281" y="59338"/>
                  </a:cubicBezTo>
                  <a:lnTo>
                    <a:pt x="140281" y="4021"/>
                  </a:lnTo>
                  <a:cubicBezTo>
                    <a:pt x="140275" y="1801"/>
                    <a:pt x="138480" y="6"/>
                    <a:pt x="136260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337;p70"/>
            <p:cNvSpPr/>
            <p:nvPr/>
          </p:nvSpPr>
          <p:spPr>
            <a:xfrm>
              <a:off x="5260973" y="3138765"/>
              <a:ext cx="3507025" cy="1584000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38494" y="1"/>
                  </a:moveTo>
                  <a:cubicBezTo>
                    <a:pt x="36886" y="20680"/>
                    <a:pt x="20553" y="37294"/>
                    <a:pt x="0" y="39343"/>
                  </a:cubicBezTo>
                  <a:lnTo>
                    <a:pt x="0" y="59339"/>
                  </a:lnTo>
                  <a:cubicBezTo>
                    <a:pt x="6" y="61559"/>
                    <a:pt x="1807" y="63354"/>
                    <a:pt x="4022" y="63360"/>
                  </a:cubicBezTo>
                  <a:lnTo>
                    <a:pt x="136260" y="63360"/>
                  </a:lnTo>
                  <a:cubicBezTo>
                    <a:pt x="138480" y="63354"/>
                    <a:pt x="140275" y="61559"/>
                    <a:pt x="140281" y="59339"/>
                  </a:cubicBezTo>
                  <a:lnTo>
                    <a:pt x="140281" y="4022"/>
                  </a:lnTo>
                  <a:cubicBezTo>
                    <a:pt x="140275" y="1808"/>
                    <a:pt x="138480" y="6"/>
                    <a:pt x="136260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338;p70"/>
            <p:cNvSpPr/>
            <p:nvPr/>
          </p:nvSpPr>
          <p:spPr>
            <a:xfrm>
              <a:off x="2842425" y="1934600"/>
              <a:ext cx="2591302" cy="2179172"/>
            </a:xfrm>
            <a:custGeom>
              <a:avLst/>
              <a:gdLst/>
              <a:ahLst/>
              <a:cxnLst/>
              <a:rect l="l" t="t" r="r" b="b"/>
              <a:pathLst>
                <a:path w="73754" h="73754" extrusionOk="0">
                  <a:moveTo>
                    <a:pt x="36880" y="0"/>
                  </a:moveTo>
                  <a:cubicBezTo>
                    <a:pt x="36621" y="0"/>
                    <a:pt x="36362" y="6"/>
                    <a:pt x="36108" y="11"/>
                  </a:cubicBezTo>
                  <a:cubicBezTo>
                    <a:pt x="17253" y="397"/>
                    <a:pt x="1834" y="15011"/>
                    <a:pt x="154" y="33525"/>
                  </a:cubicBezTo>
                  <a:cubicBezTo>
                    <a:pt x="55" y="34627"/>
                    <a:pt x="0" y="35745"/>
                    <a:pt x="0" y="36874"/>
                  </a:cubicBezTo>
                  <a:cubicBezTo>
                    <a:pt x="0" y="38009"/>
                    <a:pt x="55" y="39122"/>
                    <a:pt x="154" y="40229"/>
                  </a:cubicBezTo>
                  <a:cubicBezTo>
                    <a:pt x="1834" y="58749"/>
                    <a:pt x="17253" y="73357"/>
                    <a:pt x="36108" y="73743"/>
                  </a:cubicBezTo>
                  <a:cubicBezTo>
                    <a:pt x="36362" y="73748"/>
                    <a:pt x="36621" y="73754"/>
                    <a:pt x="36880" y="73754"/>
                  </a:cubicBezTo>
                  <a:cubicBezTo>
                    <a:pt x="38312" y="73754"/>
                    <a:pt x="39744" y="73666"/>
                    <a:pt x="41165" y="73500"/>
                  </a:cubicBezTo>
                  <a:cubicBezTo>
                    <a:pt x="58391" y="71495"/>
                    <a:pt x="72030" y="57581"/>
                    <a:pt x="73600" y="40229"/>
                  </a:cubicBezTo>
                  <a:cubicBezTo>
                    <a:pt x="73699" y="39127"/>
                    <a:pt x="73754" y="38009"/>
                    <a:pt x="73754" y="36874"/>
                  </a:cubicBezTo>
                  <a:cubicBezTo>
                    <a:pt x="73754" y="35745"/>
                    <a:pt x="73699" y="34632"/>
                    <a:pt x="73600" y="33525"/>
                  </a:cubicBezTo>
                  <a:cubicBezTo>
                    <a:pt x="72024" y="16173"/>
                    <a:pt x="58391" y="2259"/>
                    <a:pt x="41165" y="254"/>
                  </a:cubicBezTo>
                  <a:cubicBezTo>
                    <a:pt x="39744" y="88"/>
                    <a:pt x="38312" y="0"/>
                    <a:pt x="36880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500166" y="3071810"/>
            <a:ext cx="2500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ПЕРСПЕКТИВА РАЗВИТИЯ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29256" y="1285860"/>
            <a:ext cx="27860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</a:rPr>
              <a:t>АКТИВИЗИРОВАТЬ СОТРУДНИЧЕСТВО С РОДИТЕЛЯМИ ПО ИСПОЛЬЗОВАНИЮ МЕТОДА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57818" y="4143380"/>
            <a:ext cx="29289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</a:rPr>
              <a:t>ИСПОЛЬЗОВАНИЕ МУЛЬТИМЕДИЙНЫХ ВОЗМОЖНОСТЕЙ ДЛЯ СОЗДАНИЯ ИНТЕРАКТИВНЫХ «МЕШКОВ ИСТОРИЙ»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ИННОВАЦИОНННЫЙ МЕТОД «СТОРИСЕК»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38309314"/>
              </p:ext>
            </p:extLst>
          </p:nvPr>
        </p:nvGraphicFramePr>
        <p:xfrm>
          <a:off x="3571868" y="1071546"/>
          <a:ext cx="5000660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C:\Users\Алкесандр\Downloads\maxresdefault (8).jpg"/>
          <p:cNvPicPr>
            <a:picLocks noChangeAspect="1" noChangeArrowheads="1"/>
          </p:cNvPicPr>
          <p:nvPr/>
        </p:nvPicPr>
        <p:blipFill>
          <a:blip r:embed="rId6"/>
          <a:srcRect l="20313" r="9375"/>
          <a:stretch>
            <a:fillRect/>
          </a:stretch>
        </p:blipFill>
        <p:spPr bwMode="auto">
          <a:xfrm>
            <a:off x="267894" y="1428736"/>
            <a:ext cx="2875346" cy="23002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МОЯ ЦЕЛЬ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38753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     СОЗДАНИЕ </a:t>
            </a:r>
            <a:r>
              <a:rPr lang="ru-RU" sz="2400" b="1" dirty="0" smtClean="0">
                <a:solidFill>
                  <a:srgbClr val="C00000"/>
                </a:solidFill>
              </a:rPr>
              <a:t>ИНТЕГРАТИВНОЙ ОБРАЗОВАТЕЛЬНОЙ СРЕДЫ,</a:t>
            </a:r>
            <a:r>
              <a:rPr lang="ru-RU" sz="2400" b="1" dirty="0" smtClean="0">
                <a:solidFill>
                  <a:srgbClr val="002060"/>
                </a:solidFill>
              </a:rPr>
              <a:t> НАПРАВЛЕННОЙ НА РАЗВИТИЕ РЕЧЕВОЙ АКТИВНОСТИ  ДЕТЕЙ ДОШКОЛЬНОГО ВОЗРАСТА.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3068960"/>
            <a:ext cx="741682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ОСНОВНЫЕ ПРИНЦИПЫ: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 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             </a:t>
            </a:r>
          </a:p>
          <a:p>
            <a:pPr algn="ctr"/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</p:txBody>
      </p:sp>
      <p:grpSp>
        <p:nvGrpSpPr>
          <p:cNvPr id="7" name="Google Shape;1813;p48"/>
          <p:cNvGrpSpPr/>
          <p:nvPr/>
        </p:nvGrpSpPr>
        <p:grpSpPr>
          <a:xfrm>
            <a:off x="4000496" y="4000504"/>
            <a:ext cx="1607447" cy="2357454"/>
            <a:chOff x="4836525" y="3329600"/>
            <a:chExt cx="678150" cy="1318900"/>
          </a:xfrm>
        </p:grpSpPr>
        <p:sp>
          <p:nvSpPr>
            <p:cNvPr id="8" name="Google Shape;1814;p48"/>
            <p:cNvSpPr/>
            <p:nvPr/>
          </p:nvSpPr>
          <p:spPr>
            <a:xfrm>
              <a:off x="4970925" y="4251375"/>
              <a:ext cx="503725" cy="397125"/>
            </a:xfrm>
            <a:custGeom>
              <a:avLst/>
              <a:gdLst/>
              <a:ahLst/>
              <a:cxnLst/>
              <a:rect l="l" t="t" r="r" b="b"/>
              <a:pathLst>
                <a:path w="20149" h="15885" extrusionOk="0">
                  <a:moveTo>
                    <a:pt x="14991" y="0"/>
                  </a:moveTo>
                  <a:cubicBezTo>
                    <a:pt x="14989" y="0"/>
                    <a:pt x="14987" y="2"/>
                    <a:pt x="14985" y="2"/>
                  </a:cubicBezTo>
                  <a:cubicBezTo>
                    <a:pt x="14796" y="219"/>
                    <a:pt x="14598" y="427"/>
                    <a:pt x="14393" y="612"/>
                  </a:cubicBezTo>
                  <a:cubicBezTo>
                    <a:pt x="14425" y="679"/>
                    <a:pt x="14473" y="743"/>
                    <a:pt x="14547" y="794"/>
                  </a:cubicBezTo>
                  <a:lnTo>
                    <a:pt x="15125" y="1194"/>
                  </a:lnTo>
                  <a:lnTo>
                    <a:pt x="13984" y="944"/>
                  </a:lnTo>
                  <a:cubicBezTo>
                    <a:pt x="13623" y="1216"/>
                    <a:pt x="13252" y="1433"/>
                    <a:pt x="12872" y="1603"/>
                  </a:cubicBezTo>
                  <a:cubicBezTo>
                    <a:pt x="12875" y="1606"/>
                    <a:pt x="12879" y="1612"/>
                    <a:pt x="12885" y="1615"/>
                  </a:cubicBezTo>
                  <a:lnTo>
                    <a:pt x="14013" y="2274"/>
                  </a:lnTo>
                  <a:lnTo>
                    <a:pt x="14013" y="2274"/>
                  </a:lnTo>
                  <a:lnTo>
                    <a:pt x="12239" y="1849"/>
                  </a:lnTo>
                  <a:cubicBezTo>
                    <a:pt x="11584" y="2060"/>
                    <a:pt x="10904" y="2162"/>
                    <a:pt x="10191" y="2200"/>
                  </a:cubicBezTo>
                  <a:cubicBezTo>
                    <a:pt x="10233" y="2251"/>
                    <a:pt x="10290" y="2296"/>
                    <a:pt x="10360" y="2331"/>
                  </a:cubicBezTo>
                  <a:lnTo>
                    <a:pt x="11719" y="2929"/>
                  </a:lnTo>
                  <a:lnTo>
                    <a:pt x="9127" y="2223"/>
                  </a:lnTo>
                  <a:lnTo>
                    <a:pt x="5624" y="2223"/>
                  </a:lnTo>
                  <a:cubicBezTo>
                    <a:pt x="5366" y="2223"/>
                    <a:pt x="5110" y="2194"/>
                    <a:pt x="4857" y="2143"/>
                  </a:cubicBezTo>
                  <a:lnTo>
                    <a:pt x="4857" y="2143"/>
                  </a:lnTo>
                  <a:cubicBezTo>
                    <a:pt x="5989" y="2536"/>
                    <a:pt x="7392" y="2942"/>
                    <a:pt x="8443" y="3446"/>
                  </a:cubicBezTo>
                  <a:cubicBezTo>
                    <a:pt x="6225" y="2590"/>
                    <a:pt x="3736" y="2079"/>
                    <a:pt x="3582" y="2012"/>
                  </a:cubicBezTo>
                  <a:lnTo>
                    <a:pt x="3573" y="2024"/>
                  </a:lnTo>
                  <a:cubicBezTo>
                    <a:pt x="3415" y="1957"/>
                    <a:pt x="3291" y="1921"/>
                    <a:pt x="3184" y="1921"/>
                  </a:cubicBezTo>
                  <a:cubicBezTo>
                    <a:pt x="3036" y="1921"/>
                    <a:pt x="2922" y="1990"/>
                    <a:pt x="2799" y="2139"/>
                  </a:cubicBezTo>
                  <a:cubicBezTo>
                    <a:pt x="2627" y="2347"/>
                    <a:pt x="2700" y="2628"/>
                    <a:pt x="2959" y="2769"/>
                  </a:cubicBezTo>
                  <a:cubicBezTo>
                    <a:pt x="2959" y="2769"/>
                    <a:pt x="2962" y="2769"/>
                    <a:pt x="2966" y="2772"/>
                  </a:cubicBezTo>
                  <a:cubicBezTo>
                    <a:pt x="3023" y="2801"/>
                    <a:pt x="5449" y="3526"/>
                    <a:pt x="7676" y="4706"/>
                  </a:cubicBezTo>
                  <a:lnTo>
                    <a:pt x="3010" y="3146"/>
                  </a:lnTo>
                  <a:cubicBezTo>
                    <a:pt x="2925" y="3109"/>
                    <a:pt x="2833" y="3091"/>
                    <a:pt x="2741" y="3091"/>
                  </a:cubicBezTo>
                  <a:cubicBezTo>
                    <a:pt x="2551" y="3091"/>
                    <a:pt x="2365" y="3168"/>
                    <a:pt x="2259" y="3306"/>
                  </a:cubicBezTo>
                  <a:cubicBezTo>
                    <a:pt x="2103" y="3514"/>
                    <a:pt x="2173" y="3782"/>
                    <a:pt x="2422" y="3919"/>
                  </a:cubicBezTo>
                  <a:lnTo>
                    <a:pt x="10472" y="7780"/>
                  </a:lnTo>
                  <a:lnTo>
                    <a:pt x="10472" y="7780"/>
                  </a:lnTo>
                  <a:lnTo>
                    <a:pt x="2374" y="4725"/>
                  </a:lnTo>
                  <a:cubicBezTo>
                    <a:pt x="2289" y="4688"/>
                    <a:pt x="2198" y="4670"/>
                    <a:pt x="2107" y="4670"/>
                  </a:cubicBezTo>
                  <a:cubicBezTo>
                    <a:pt x="1916" y="4670"/>
                    <a:pt x="1730" y="4749"/>
                    <a:pt x="1623" y="4888"/>
                  </a:cubicBezTo>
                  <a:cubicBezTo>
                    <a:pt x="1467" y="5095"/>
                    <a:pt x="1540" y="5364"/>
                    <a:pt x="1786" y="5501"/>
                  </a:cubicBezTo>
                  <a:lnTo>
                    <a:pt x="10805" y="9854"/>
                  </a:lnTo>
                  <a:lnTo>
                    <a:pt x="10805" y="9854"/>
                  </a:lnTo>
                  <a:lnTo>
                    <a:pt x="2234" y="6201"/>
                  </a:lnTo>
                  <a:cubicBezTo>
                    <a:pt x="2150" y="6165"/>
                    <a:pt x="2060" y="6148"/>
                    <a:pt x="1971" y="6148"/>
                  </a:cubicBezTo>
                  <a:cubicBezTo>
                    <a:pt x="1778" y="6148"/>
                    <a:pt x="1591" y="6228"/>
                    <a:pt x="1486" y="6371"/>
                  </a:cubicBezTo>
                  <a:cubicBezTo>
                    <a:pt x="1333" y="6578"/>
                    <a:pt x="1409" y="6850"/>
                    <a:pt x="1662" y="6981"/>
                  </a:cubicBezTo>
                  <a:lnTo>
                    <a:pt x="7299" y="9940"/>
                  </a:lnTo>
                  <a:lnTo>
                    <a:pt x="1882" y="7623"/>
                  </a:lnTo>
                  <a:cubicBezTo>
                    <a:pt x="1798" y="7587"/>
                    <a:pt x="1708" y="7570"/>
                    <a:pt x="1618" y="7570"/>
                  </a:cubicBezTo>
                  <a:cubicBezTo>
                    <a:pt x="1429" y="7570"/>
                    <a:pt x="1244" y="7647"/>
                    <a:pt x="1138" y="7786"/>
                  </a:cubicBezTo>
                  <a:cubicBezTo>
                    <a:pt x="981" y="7991"/>
                    <a:pt x="1048" y="8256"/>
                    <a:pt x="1291" y="8397"/>
                  </a:cubicBezTo>
                  <a:lnTo>
                    <a:pt x="7519" y="11937"/>
                  </a:lnTo>
                  <a:lnTo>
                    <a:pt x="1307" y="9387"/>
                  </a:lnTo>
                  <a:cubicBezTo>
                    <a:pt x="1225" y="9353"/>
                    <a:pt x="1138" y="9337"/>
                    <a:pt x="1051" y="9337"/>
                  </a:cubicBezTo>
                  <a:cubicBezTo>
                    <a:pt x="860" y="9337"/>
                    <a:pt x="674" y="9416"/>
                    <a:pt x="569" y="9557"/>
                  </a:cubicBezTo>
                  <a:cubicBezTo>
                    <a:pt x="415" y="9761"/>
                    <a:pt x="486" y="10026"/>
                    <a:pt x="729" y="10161"/>
                  </a:cubicBezTo>
                  <a:lnTo>
                    <a:pt x="5081" y="12621"/>
                  </a:lnTo>
                  <a:lnTo>
                    <a:pt x="1147" y="11145"/>
                  </a:lnTo>
                  <a:cubicBezTo>
                    <a:pt x="1070" y="11116"/>
                    <a:pt x="989" y="11102"/>
                    <a:pt x="909" y="11102"/>
                  </a:cubicBezTo>
                  <a:cubicBezTo>
                    <a:pt x="717" y="11102"/>
                    <a:pt x="531" y="11182"/>
                    <a:pt x="425" y="11324"/>
                  </a:cubicBezTo>
                  <a:cubicBezTo>
                    <a:pt x="278" y="11522"/>
                    <a:pt x="342" y="11781"/>
                    <a:pt x="572" y="11921"/>
                  </a:cubicBezTo>
                  <a:lnTo>
                    <a:pt x="3001" y="13375"/>
                  </a:lnTo>
                  <a:lnTo>
                    <a:pt x="853" y="12621"/>
                  </a:lnTo>
                  <a:cubicBezTo>
                    <a:pt x="780" y="12596"/>
                    <a:pt x="702" y="12584"/>
                    <a:pt x="626" y="12584"/>
                  </a:cubicBezTo>
                  <a:cubicBezTo>
                    <a:pt x="436" y="12584"/>
                    <a:pt x="252" y="12661"/>
                    <a:pt x="147" y="12800"/>
                  </a:cubicBezTo>
                  <a:cubicBezTo>
                    <a:pt x="0" y="12992"/>
                    <a:pt x="51" y="13244"/>
                    <a:pt x="268" y="13388"/>
                  </a:cubicBezTo>
                  <a:lnTo>
                    <a:pt x="1173" y="13986"/>
                  </a:lnTo>
                  <a:lnTo>
                    <a:pt x="972" y="13925"/>
                  </a:lnTo>
                  <a:cubicBezTo>
                    <a:pt x="904" y="13903"/>
                    <a:pt x="835" y="13893"/>
                    <a:pt x="765" y="13893"/>
                  </a:cubicBezTo>
                  <a:cubicBezTo>
                    <a:pt x="591" y="13893"/>
                    <a:pt x="421" y="13959"/>
                    <a:pt x="313" y="14078"/>
                  </a:cubicBezTo>
                  <a:cubicBezTo>
                    <a:pt x="163" y="14248"/>
                    <a:pt x="169" y="14475"/>
                    <a:pt x="332" y="14635"/>
                  </a:cubicBezTo>
                  <a:lnTo>
                    <a:pt x="1250" y="15545"/>
                  </a:lnTo>
                  <a:cubicBezTo>
                    <a:pt x="1361" y="15655"/>
                    <a:pt x="1523" y="15713"/>
                    <a:pt x="1686" y="15713"/>
                  </a:cubicBezTo>
                  <a:cubicBezTo>
                    <a:pt x="1812" y="15713"/>
                    <a:pt x="1938" y="15679"/>
                    <a:pt x="2042" y="15609"/>
                  </a:cubicBezTo>
                  <a:cubicBezTo>
                    <a:pt x="2167" y="15529"/>
                    <a:pt x="2237" y="15414"/>
                    <a:pt x="2250" y="15296"/>
                  </a:cubicBezTo>
                  <a:lnTo>
                    <a:pt x="4030" y="15852"/>
                  </a:lnTo>
                  <a:cubicBezTo>
                    <a:pt x="4097" y="15874"/>
                    <a:pt x="4164" y="15884"/>
                    <a:pt x="4234" y="15884"/>
                  </a:cubicBezTo>
                  <a:cubicBezTo>
                    <a:pt x="4429" y="15884"/>
                    <a:pt x="4618" y="15801"/>
                    <a:pt x="4720" y="15657"/>
                  </a:cubicBezTo>
                  <a:cubicBezTo>
                    <a:pt x="4861" y="15465"/>
                    <a:pt x="4806" y="15219"/>
                    <a:pt x="4592" y="15079"/>
                  </a:cubicBezTo>
                  <a:lnTo>
                    <a:pt x="4100" y="14753"/>
                  </a:lnTo>
                  <a:lnTo>
                    <a:pt x="7050" y="15788"/>
                  </a:lnTo>
                  <a:cubicBezTo>
                    <a:pt x="7123" y="15814"/>
                    <a:pt x="7200" y="15827"/>
                    <a:pt x="7276" y="15827"/>
                  </a:cubicBezTo>
                  <a:cubicBezTo>
                    <a:pt x="7471" y="15827"/>
                    <a:pt x="7659" y="15745"/>
                    <a:pt x="7762" y="15600"/>
                  </a:cubicBezTo>
                  <a:cubicBezTo>
                    <a:pt x="7906" y="15402"/>
                    <a:pt x="7842" y="15146"/>
                    <a:pt x="7612" y="15008"/>
                  </a:cubicBezTo>
                  <a:lnTo>
                    <a:pt x="5672" y="13845"/>
                  </a:lnTo>
                  <a:lnTo>
                    <a:pt x="10415" y="15628"/>
                  </a:lnTo>
                  <a:cubicBezTo>
                    <a:pt x="10491" y="15657"/>
                    <a:pt x="10572" y="15671"/>
                    <a:pt x="10652" y="15671"/>
                  </a:cubicBezTo>
                  <a:cubicBezTo>
                    <a:pt x="10847" y="15671"/>
                    <a:pt x="11036" y="15588"/>
                    <a:pt x="11140" y="15443"/>
                  </a:cubicBezTo>
                  <a:cubicBezTo>
                    <a:pt x="11287" y="15239"/>
                    <a:pt x="11214" y="14980"/>
                    <a:pt x="10974" y="14845"/>
                  </a:cubicBezTo>
                  <a:lnTo>
                    <a:pt x="7944" y="13133"/>
                  </a:lnTo>
                  <a:lnTo>
                    <a:pt x="14003" y="15619"/>
                  </a:lnTo>
                  <a:cubicBezTo>
                    <a:pt x="14085" y="15653"/>
                    <a:pt x="14173" y="15669"/>
                    <a:pt x="14259" y="15669"/>
                  </a:cubicBezTo>
                  <a:cubicBezTo>
                    <a:pt x="14450" y="15669"/>
                    <a:pt x="14636" y="15590"/>
                    <a:pt x="14742" y="15449"/>
                  </a:cubicBezTo>
                  <a:cubicBezTo>
                    <a:pt x="14895" y="15245"/>
                    <a:pt x="14825" y="14983"/>
                    <a:pt x="14585" y="14845"/>
                  </a:cubicBezTo>
                  <a:lnTo>
                    <a:pt x="9194" y="11781"/>
                  </a:lnTo>
                  <a:lnTo>
                    <a:pt x="17867" y="15488"/>
                  </a:lnTo>
                  <a:cubicBezTo>
                    <a:pt x="17951" y="15524"/>
                    <a:pt x="18041" y="15541"/>
                    <a:pt x="18130" y="15541"/>
                  </a:cubicBezTo>
                  <a:cubicBezTo>
                    <a:pt x="18323" y="15541"/>
                    <a:pt x="18510" y="15461"/>
                    <a:pt x="18615" y="15318"/>
                  </a:cubicBezTo>
                  <a:cubicBezTo>
                    <a:pt x="18768" y="15108"/>
                    <a:pt x="18691" y="14839"/>
                    <a:pt x="18439" y="14708"/>
                  </a:cubicBezTo>
                  <a:lnTo>
                    <a:pt x="12658" y="11672"/>
                  </a:lnTo>
                  <a:lnTo>
                    <a:pt x="19404" y="14548"/>
                  </a:lnTo>
                  <a:cubicBezTo>
                    <a:pt x="19486" y="14582"/>
                    <a:pt x="19574" y="14597"/>
                    <a:pt x="19660" y="14597"/>
                  </a:cubicBezTo>
                  <a:cubicBezTo>
                    <a:pt x="19696" y="14597"/>
                    <a:pt x="19731" y="14594"/>
                    <a:pt x="19765" y="14590"/>
                  </a:cubicBezTo>
                  <a:cubicBezTo>
                    <a:pt x="19749" y="14273"/>
                    <a:pt x="19740" y="13954"/>
                    <a:pt x="19733" y="13634"/>
                  </a:cubicBezTo>
                  <a:lnTo>
                    <a:pt x="12680" y="9784"/>
                  </a:lnTo>
                  <a:lnTo>
                    <a:pt x="12680" y="9784"/>
                  </a:lnTo>
                  <a:lnTo>
                    <a:pt x="19593" y="12810"/>
                  </a:lnTo>
                  <a:cubicBezTo>
                    <a:pt x="19641" y="12829"/>
                    <a:pt x="19692" y="12839"/>
                    <a:pt x="19740" y="12845"/>
                  </a:cubicBezTo>
                  <a:cubicBezTo>
                    <a:pt x="19759" y="12509"/>
                    <a:pt x="19797" y="12183"/>
                    <a:pt x="19855" y="11854"/>
                  </a:cubicBezTo>
                  <a:lnTo>
                    <a:pt x="13074" y="8115"/>
                  </a:lnTo>
                  <a:lnTo>
                    <a:pt x="19238" y="10828"/>
                  </a:lnTo>
                  <a:cubicBezTo>
                    <a:pt x="19324" y="10867"/>
                    <a:pt x="19417" y="10885"/>
                    <a:pt x="19509" y="10885"/>
                  </a:cubicBezTo>
                  <a:cubicBezTo>
                    <a:pt x="19700" y="10885"/>
                    <a:pt x="19886" y="10806"/>
                    <a:pt x="19992" y="10666"/>
                  </a:cubicBezTo>
                  <a:cubicBezTo>
                    <a:pt x="20149" y="10458"/>
                    <a:pt x="20072" y="10186"/>
                    <a:pt x="19820" y="10052"/>
                  </a:cubicBezTo>
                  <a:lnTo>
                    <a:pt x="11373" y="5578"/>
                  </a:lnTo>
                  <a:lnTo>
                    <a:pt x="11373" y="5578"/>
                  </a:lnTo>
                  <a:cubicBezTo>
                    <a:pt x="12898" y="6166"/>
                    <a:pt x="14722" y="6866"/>
                    <a:pt x="16908" y="7706"/>
                  </a:cubicBezTo>
                  <a:cubicBezTo>
                    <a:pt x="18040" y="8141"/>
                    <a:pt x="18784" y="8425"/>
                    <a:pt x="18832" y="8445"/>
                  </a:cubicBezTo>
                  <a:cubicBezTo>
                    <a:pt x="18913" y="8477"/>
                    <a:pt x="18999" y="8492"/>
                    <a:pt x="19084" y="8492"/>
                  </a:cubicBezTo>
                  <a:cubicBezTo>
                    <a:pt x="19285" y="8492"/>
                    <a:pt x="19479" y="8406"/>
                    <a:pt x="19580" y="8256"/>
                  </a:cubicBezTo>
                  <a:cubicBezTo>
                    <a:pt x="19765" y="7984"/>
                    <a:pt x="19682" y="7841"/>
                    <a:pt x="19334" y="7639"/>
                  </a:cubicBezTo>
                  <a:lnTo>
                    <a:pt x="19337" y="7633"/>
                  </a:lnTo>
                  <a:cubicBezTo>
                    <a:pt x="19334" y="7633"/>
                    <a:pt x="19315" y="7623"/>
                    <a:pt x="19283" y="7610"/>
                  </a:cubicBezTo>
                  <a:cubicBezTo>
                    <a:pt x="19145" y="7537"/>
                    <a:pt x="18970" y="7454"/>
                    <a:pt x="18762" y="7352"/>
                  </a:cubicBezTo>
                  <a:lnTo>
                    <a:pt x="17135" y="6569"/>
                  </a:lnTo>
                  <a:cubicBezTo>
                    <a:pt x="15790" y="5920"/>
                    <a:pt x="13994" y="5057"/>
                    <a:pt x="12198" y="4194"/>
                  </a:cubicBezTo>
                  <a:lnTo>
                    <a:pt x="11373" y="3798"/>
                  </a:lnTo>
                  <a:lnTo>
                    <a:pt x="11373" y="3798"/>
                  </a:lnTo>
                  <a:lnTo>
                    <a:pt x="18429" y="5997"/>
                  </a:lnTo>
                  <a:cubicBezTo>
                    <a:pt x="18499" y="6019"/>
                    <a:pt x="18571" y="6030"/>
                    <a:pt x="18642" y="6030"/>
                  </a:cubicBezTo>
                  <a:cubicBezTo>
                    <a:pt x="18850" y="6030"/>
                    <a:pt x="19048" y="5937"/>
                    <a:pt x="19148" y="5779"/>
                  </a:cubicBezTo>
                  <a:cubicBezTo>
                    <a:pt x="19279" y="5565"/>
                    <a:pt x="19184" y="5306"/>
                    <a:pt x="18931" y="5185"/>
                  </a:cubicBezTo>
                  <a:lnTo>
                    <a:pt x="15406" y="3648"/>
                  </a:lnTo>
                  <a:lnTo>
                    <a:pt x="17742" y="4236"/>
                  </a:lnTo>
                  <a:cubicBezTo>
                    <a:pt x="17807" y="4255"/>
                    <a:pt x="17873" y="4264"/>
                    <a:pt x="17938" y="4264"/>
                  </a:cubicBezTo>
                  <a:cubicBezTo>
                    <a:pt x="18141" y="4264"/>
                    <a:pt x="18333" y="4174"/>
                    <a:pt x="18433" y="4022"/>
                  </a:cubicBezTo>
                  <a:cubicBezTo>
                    <a:pt x="18564" y="3824"/>
                    <a:pt x="18493" y="3574"/>
                    <a:pt x="18266" y="3443"/>
                  </a:cubicBezTo>
                  <a:lnTo>
                    <a:pt x="16368" y="2331"/>
                  </a:lnTo>
                  <a:lnTo>
                    <a:pt x="17576" y="2596"/>
                  </a:lnTo>
                  <a:cubicBezTo>
                    <a:pt x="17624" y="2607"/>
                    <a:pt x="17673" y="2612"/>
                    <a:pt x="17722" y="2612"/>
                  </a:cubicBezTo>
                  <a:cubicBezTo>
                    <a:pt x="17926" y="2612"/>
                    <a:pt x="18121" y="2522"/>
                    <a:pt x="18222" y="2370"/>
                  </a:cubicBezTo>
                  <a:cubicBezTo>
                    <a:pt x="18343" y="2184"/>
                    <a:pt x="18289" y="1951"/>
                    <a:pt x="18091" y="1813"/>
                  </a:cubicBezTo>
                  <a:lnTo>
                    <a:pt x="16963" y="1034"/>
                  </a:lnTo>
                  <a:cubicBezTo>
                    <a:pt x="17132" y="973"/>
                    <a:pt x="17263" y="845"/>
                    <a:pt x="17292" y="685"/>
                  </a:cubicBezTo>
                  <a:cubicBezTo>
                    <a:pt x="17333" y="436"/>
                    <a:pt x="17122" y="206"/>
                    <a:pt x="16812" y="171"/>
                  </a:cubicBezTo>
                  <a:lnTo>
                    <a:pt x="14994" y="2"/>
                  </a:lnTo>
                  <a:cubicBezTo>
                    <a:pt x="14993" y="0"/>
                    <a:pt x="14992" y="0"/>
                    <a:pt x="149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15;p48"/>
            <p:cNvSpPr/>
            <p:nvPr/>
          </p:nvSpPr>
          <p:spPr>
            <a:xfrm>
              <a:off x="4836525" y="3818100"/>
              <a:ext cx="678150" cy="803475"/>
            </a:xfrm>
            <a:custGeom>
              <a:avLst/>
              <a:gdLst/>
              <a:ahLst/>
              <a:cxnLst/>
              <a:rect l="l" t="t" r="r" b="b"/>
              <a:pathLst>
                <a:path w="27126" h="32139" extrusionOk="0">
                  <a:moveTo>
                    <a:pt x="25825" y="3086"/>
                  </a:moveTo>
                  <a:lnTo>
                    <a:pt x="25825" y="3086"/>
                  </a:lnTo>
                  <a:cubicBezTo>
                    <a:pt x="26333" y="3505"/>
                    <a:pt x="26014" y="4058"/>
                    <a:pt x="26071" y="4540"/>
                  </a:cubicBezTo>
                  <a:cubicBezTo>
                    <a:pt x="25541" y="4086"/>
                    <a:pt x="25445" y="3502"/>
                    <a:pt x="25825" y="3086"/>
                  </a:cubicBezTo>
                  <a:close/>
                  <a:moveTo>
                    <a:pt x="1286" y="2652"/>
                  </a:moveTo>
                  <a:lnTo>
                    <a:pt x="1286" y="2652"/>
                  </a:lnTo>
                  <a:cubicBezTo>
                    <a:pt x="1509" y="3364"/>
                    <a:pt x="1279" y="4070"/>
                    <a:pt x="557" y="4825"/>
                  </a:cubicBezTo>
                  <a:cubicBezTo>
                    <a:pt x="528" y="4163"/>
                    <a:pt x="666" y="3591"/>
                    <a:pt x="899" y="3035"/>
                  </a:cubicBezTo>
                  <a:cubicBezTo>
                    <a:pt x="972" y="2859"/>
                    <a:pt x="1062" y="2687"/>
                    <a:pt x="1286" y="2652"/>
                  </a:cubicBezTo>
                  <a:close/>
                  <a:moveTo>
                    <a:pt x="13678" y="468"/>
                  </a:moveTo>
                  <a:cubicBezTo>
                    <a:pt x="16055" y="468"/>
                    <a:pt x="18433" y="1265"/>
                    <a:pt x="20335" y="2850"/>
                  </a:cubicBezTo>
                  <a:cubicBezTo>
                    <a:pt x="25128" y="6838"/>
                    <a:pt x="24882" y="14057"/>
                    <a:pt x="19776" y="17639"/>
                  </a:cubicBezTo>
                  <a:cubicBezTo>
                    <a:pt x="17884" y="18966"/>
                    <a:pt x="15893" y="19625"/>
                    <a:pt x="13843" y="19625"/>
                  </a:cubicBezTo>
                  <a:cubicBezTo>
                    <a:pt x="12393" y="19625"/>
                    <a:pt x="10914" y="19295"/>
                    <a:pt x="9419" y="18640"/>
                  </a:cubicBezTo>
                  <a:cubicBezTo>
                    <a:pt x="6619" y="17412"/>
                    <a:pt x="4750" y="15284"/>
                    <a:pt x="3948" y="12299"/>
                  </a:cubicBezTo>
                  <a:cubicBezTo>
                    <a:pt x="3749" y="11558"/>
                    <a:pt x="3689" y="10778"/>
                    <a:pt x="3615" y="10318"/>
                  </a:cubicBezTo>
                  <a:cubicBezTo>
                    <a:pt x="3705" y="7049"/>
                    <a:pt x="4878" y="4617"/>
                    <a:pt x="7166" y="2754"/>
                  </a:cubicBezTo>
                  <a:cubicBezTo>
                    <a:pt x="9039" y="1227"/>
                    <a:pt x="11358" y="468"/>
                    <a:pt x="13678" y="468"/>
                  </a:cubicBezTo>
                  <a:close/>
                  <a:moveTo>
                    <a:pt x="13667" y="0"/>
                  </a:moveTo>
                  <a:cubicBezTo>
                    <a:pt x="10930" y="0"/>
                    <a:pt x="8178" y="1015"/>
                    <a:pt x="6079" y="3121"/>
                  </a:cubicBezTo>
                  <a:cubicBezTo>
                    <a:pt x="3609" y="5598"/>
                    <a:pt x="2688" y="8624"/>
                    <a:pt x="3414" y="12060"/>
                  </a:cubicBezTo>
                  <a:cubicBezTo>
                    <a:pt x="3999" y="14824"/>
                    <a:pt x="5606" y="16914"/>
                    <a:pt x="7984" y="18422"/>
                  </a:cubicBezTo>
                  <a:cubicBezTo>
                    <a:pt x="8131" y="18515"/>
                    <a:pt x="8275" y="18608"/>
                    <a:pt x="8406" y="18691"/>
                  </a:cubicBezTo>
                  <a:cubicBezTo>
                    <a:pt x="8032" y="19544"/>
                    <a:pt x="7677" y="20362"/>
                    <a:pt x="7284" y="21263"/>
                  </a:cubicBezTo>
                  <a:cubicBezTo>
                    <a:pt x="6645" y="20563"/>
                    <a:pt x="6006" y="19963"/>
                    <a:pt x="5485" y="19272"/>
                  </a:cubicBezTo>
                  <a:cubicBezTo>
                    <a:pt x="4711" y="18240"/>
                    <a:pt x="3970" y="17173"/>
                    <a:pt x="3305" y="16067"/>
                  </a:cubicBezTo>
                  <a:cubicBezTo>
                    <a:pt x="1452" y="13006"/>
                    <a:pt x="583" y="9666"/>
                    <a:pt x="608" y="6090"/>
                  </a:cubicBezTo>
                  <a:cubicBezTo>
                    <a:pt x="611" y="5732"/>
                    <a:pt x="717" y="5432"/>
                    <a:pt x="937" y="5154"/>
                  </a:cubicBezTo>
                  <a:cubicBezTo>
                    <a:pt x="1129" y="4914"/>
                    <a:pt x="1308" y="4665"/>
                    <a:pt x="1471" y="4406"/>
                  </a:cubicBezTo>
                  <a:cubicBezTo>
                    <a:pt x="1784" y="3908"/>
                    <a:pt x="1874" y="3355"/>
                    <a:pt x="1838" y="2776"/>
                  </a:cubicBezTo>
                  <a:cubicBezTo>
                    <a:pt x="1819" y="2524"/>
                    <a:pt x="1730" y="2300"/>
                    <a:pt x="1471" y="2198"/>
                  </a:cubicBezTo>
                  <a:cubicBezTo>
                    <a:pt x="1403" y="2171"/>
                    <a:pt x="1339" y="2159"/>
                    <a:pt x="1277" y="2159"/>
                  </a:cubicBezTo>
                  <a:cubicBezTo>
                    <a:pt x="1099" y="2159"/>
                    <a:pt x="946" y="2260"/>
                    <a:pt x="813" y="2386"/>
                  </a:cubicBezTo>
                  <a:cubicBezTo>
                    <a:pt x="694" y="2492"/>
                    <a:pt x="589" y="2629"/>
                    <a:pt x="528" y="2773"/>
                  </a:cubicBezTo>
                  <a:cubicBezTo>
                    <a:pt x="202" y="3575"/>
                    <a:pt x="1" y="4400"/>
                    <a:pt x="170" y="5275"/>
                  </a:cubicBezTo>
                  <a:cubicBezTo>
                    <a:pt x="196" y="5400"/>
                    <a:pt x="183" y="5531"/>
                    <a:pt x="177" y="5659"/>
                  </a:cubicBezTo>
                  <a:cubicBezTo>
                    <a:pt x="122" y="7429"/>
                    <a:pt x="244" y="9187"/>
                    <a:pt x="685" y="10903"/>
                  </a:cubicBezTo>
                  <a:cubicBezTo>
                    <a:pt x="1698" y="14850"/>
                    <a:pt x="3689" y="18243"/>
                    <a:pt x="6581" y="21097"/>
                  </a:cubicBezTo>
                  <a:cubicBezTo>
                    <a:pt x="7041" y="21551"/>
                    <a:pt x="7127" y="21912"/>
                    <a:pt x="6942" y="22516"/>
                  </a:cubicBezTo>
                  <a:cubicBezTo>
                    <a:pt x="6143" y="25066"/>
                    <a:pt x="5539" y="27661"/>
                    <a:pt x="5376" y="30339"/>
                  </a:cubicBezTo>
                  <a:cubicBezTo>
                    <a:pt x="5347" y="30834"/>
                    <a:pt x="5405" y="31336"/>
                    <a:pt x="5424" y="31838"/>
                  </a:cubicBezTo>
                  <a:cubicBezTo>
                    <a:pt x="5427" y="31882"/>
                    <a:pt x="5434" y="31953"/>
                    <a:pt x="5462" y="31972"/>
                  </a:cubicBezTo>
                  <a:cubicBezTo>
                    <a:pt x="5561" y="32036"/>
                    <a:pt x="5670" y="32084"/>
                    <a:pt x="5775" y="32138"/>
                  </a:cubicBezTo>
                  <a:cubicBezTo>
                    <a:pt x="5820" y="32045"/>
                    <a:pt x="5913" y="31946"/>
                    <a:pt x="5900" y="31863"/>
                  </a:cubicBezTo>
                  <a:cubicBezTo>
                    <a:pt x="5734" y="30943"/>
                    <a:pt x="5855" y="30029"/>
                    <a:pt x="5948" y="29112"/>
                  </a:cubicBezTo>
                  <a:cubicBezTo>
                    <a:pt x="6137" y="27223"/>
                    <a:pt x="6603" y="25392"/>
                    <a:pt x="7098" y="23567"/>
                  </a:cubicBezTo>
                  <a:cubicBezTo>
                    <a:pt x="7450" y="22273"/>
                    <a:pt x="7856" y="20995"/>
                    <a:pt x="8393" y="19764"/>
                  </a:cubicBezTo>
                  <a:cubicBezTo>
                    <a:pt x="8521" y="19474"/>
                    <a:pt x="8674" y="19196"/>
                    <a:pt x="8805" y="18940"/>
                  </a:cubicBezTo>
                  <a:cubicBezTo>
                    <a:pt x="10565" y="19664"/>
                    <a:pt x="12253" y="20032"/>
                    <a:pt x="13874" y="20032"/>
                  </a:cubicBezTo>
                  <a:cubicBezTo>
                    <a:pt x="16655" y="20032"/>
                    <a:pt x="19236" y="18946"/>
                    <a:pt x="21639" y="16703"/>
                  </a:cubicBezTo>
                  <a:cubicBezTo>
                    <a:pt x="21907" y="17237"/>
                    <a:pt x="22156" y="17742"/>
                    <a:pt x="22415" y="18243"/>
                  </a:cubicBezTo>
                  <a:cubicBezTo>
                    <a:pt x="23422" y="20218"/>
                    <a:pt x="24067" y="22321"/>
                    <a:pt x="24445" y="24491"/>
                  </a:cubicBezTo>
                  <a:cubicBezTo>
                    <a:pt x="24739" y="26191"/>
                    <a:pt x="24860" y="27920"/>
                    <a:pt x="25033" y="29639"/>
                  </a:cubicBezTo>
                  <a:cubicBezTo>
                    <a:pt x="25084" y="30118"/>
                    <a:pt x="25049" y="30607"/>
                    <a:pt x="25055" y="31090"/>
                  </a:cubicBezTo>
                  <a:cubicBezTo>
                    <a:pt x="25058" y="31333"/>
                    <a:pt x="25055" y="31576"/>
                    <a:pt x="25074" y="31815"/>
                  </a:cubicBezTo>
                  <a:cubicBezTo>
                    <a:pt x="25083" y="31958"/>
                    <a:pt x="25126" y="32113"/>
                    <a:pt x="25307" y="32113"/>
                  </a:cubicBezTo>
                  <a:cubicBezTo>
                    <a:pt x="25312" y="32113"/>
                    <a:pt x="25318" y="32113"/>
                    <a:pt x="25323" y="32113"/>
                  </a:cubicBezTo>
                  <a:cubicBezTo>
                    <a:pt x="25515" y="32106"/>
                    <a:pt x="25550" y="31953"/>
                    <a:pt x="25550" y="31799"/>
                  </a:cubicBezTo>
                  <a:cubicBezTo>
                    <a:pt x="25544" y="31154"/>
                    <a:pt x="25563" y="30508"/>
                    <a:pt x="25515" y="29863"/>
                  </a:cubicBezTo>
                  <a:cubicBezTo>
                    <a:pt x="25426" y="28722"/>
                    <a:pt x="25314" y="27578"/>
                    <a:pt x="25176" y="26440"/>
                  </a:cubicBezTo>
                  <a:cubicBezTo>
                    <a:pt x="25058" y="25462"/>
                    <a:pt x="24927" y="24484"/>
                    <a:pt x="24735" y="23519"/>
                  </a:cubicBezTo>
                  <a:cubicBezTo>
                    <a:pt x="24588" y="22778"/>
                    <a:pt x="24346" y="22053"/>
                    <a:pt x="24125" y="21327"/>
                  </a:cubicBezTo>
                  <a:cubicBezTo>
                    <a:pt x="24058" y="21103"/>
                    <a:pt x="24080" y="20931"/>
                    <a:pt x="24202" y="20736"/>
                  </a:cubicBezTo>
                  <a:cubicBezTo>
                    <a:pt x="24844" y="19701"/>
                    <a:pt x="25323" y="18588"/>
                    <a:pt x="25720" y="17441"/>
                  </a:cubicBezTo>
                  <a:cubicBezTo>
                    <a:pt x="26503" y="15179"/>
                    <a:pt x="26934" y="12849"/>
                    <a:pt x="27049" y="10465"/>
                  </a:cubicBezTo>
                  <a:cubicBezTo>
                    <a:pt x="27126" y="8893"/>
                    <a:pt x="27049" y="7327"/>
                    <a:pt x="26624" y="5799"/>
                  </a:cubicBezTo>
                  <a:cubicBezTo>
                    <a:pt x="26509" y="5384"/>
                    <a:pt x="26464" y="4991"/>
                    <a:pt x="26541" y="4563"/>
                  </a:cubicBezTo>
                  <a:cubicBezTo>
                    <a:pt x="26602" y="4233"/>
                    <a:pt x="26582" y="3885"/>
                    <a:pt x="26563" y="3546"/>
                  </a:cubicBezTo>
                  <a:cubicBezTo>
                    <a:pt x="26554" y="3374"/>
                    <a:pt x="26496" y="3195"/>
                    <a:pt x="26410" y="3045"/>
                  </a:cubicBezTo>
                  <a:cubicBezTo>
                    <a:pt x="26284" y="2822"/>
                    <a:pt x="26098" y="2650"/>
                    <a:pt x="25836" y="2650"/>
                  </a:cubicBezTo>
                  <a:cubicBezTo>
                    <a:pt x="25805" y="2650"/>
                    <a:pt x="25772" y="2653"/>
                    <a:pt x="25739" y="2658"/>
                  </a:cubicBezTo>
                  <a:cubicBezTo>
                    <a:pt x="25435" y="2703"/>
                    <a:pt x="25240" y="2910"/>
                    <a:pt x="25189" y="3201"/>
                  </a:cubicBezTo>
                  <a:cubicBezTo>
                    <a:pt x="25148" y="3435"/>
                    <a:pt x="25122" y="3700"/>
                    <a:pt x="25196" y="3914"/>
                  </a:cubicBezTo>
                  <a:cubicBezTo>
                    <a:pt x="25323" y="4272"/>
                    <a:pt x="25537" y="4601"/>
                    <a:pt x="25720" y="4940"/>
                  </a:cubicBezTo>
                  <a:cubicBezTo>
                    <a:pt x="25831" y="5147"/>
                    <a:pt x="25998" y="5336"/>
                    <a:pt x="26071" y="5553"/>
                  </a:cubicBezTo>
                  <a:cubicBezTo>
                    <a:pt x="26375" y="6448"/>
                    <a:pt x="26509" y="7375"/>
                    <a:pt x="26570" y="8314"/>
                  </a:cubicBezTo>
                  <a:cubicBezTo>
                    <a:pt x="26698" y="10427"/>
                    <a:pt x="26493" y="12510"/>
                    <a:pt x="26042" y="14575"/>
                  </a:cubicBezTo>
                  <a:cubicBezTo>
                    <a:pt x="25637" y="16431"/>
                    <a:pt x="25045" y="18221"/>
                    <a:pt x="24154" y="19902"/>
                  </a:cubicBezTo>
                  <a:cubicBezTo>
                    <a:pt x="24077" y="20049"/>
                    <a:pt x="23981" y="20186"/>
                    <a:pt x="23895" y="20327"/>
                  </a:cubicBezTo>
                  <a:cubicBezTo>
                    <a:pt x="23230" y="18953"/>
                    <a:pt x="22591" y="17636"/>
                    <a:pt x="21942" y="16300"/>
                  </a:cubicBezTo>
                  <a:cubicBezTo>
                    <a:pt x="22032" y="16182"/>
                    <a:pt x="22128" y="16051"/>
                    <a:pt x="22227" y="15926"/>
                  </a:cubicBezTo>
                  <a:cubicBezTo>
                    <a:pt x="24879" y="12443"/>
                    <a:pt x="24911" y="7746"/>
                    <a:pt x="22284" y="4240"/>
                  </a:cubicBezTo>
                  <a:cubicBezTo>
                    <a:pt x="20203" y="1458"/>
                    <a:pt x="16946" y="0"/>
                    <a:pt x="13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816;p48"/>
            <p:cNvSpPr/>
            <p:nvPr/>
          </p:nvSpPr>
          <p:spPr>
            <a:xfrm>
              <a:off x="5006775" y="3329600"/>
              <a:ext cx="362575" cy="449000"/>
            </a:xfrm>
            <a:custGeom>
              <a:avLst/>
              <a:gdLst/>
              <a:ahLst/>
              <a:cxnLst/>
              <a:rect l="l" t="t" r="r" b="b"/>
              <a:pathLst>
                <a:path w="14503" h="17960" extrusionOk="0">
                  <a:moveTo>
                    <a:pt x="9735" y="6184"/>
                  </a:moveTo>
                  <a:lnTo>
                    <a:pt x="9735" y="6184"/>
                  </a:lnTo>
                  <a:cubicBezTo>
                    <a:pt x="9991" y="6712"/>
                    <a:pt x="9658" y="7271"/>
                    <a:pt x="8904" y="7584"/>
                  </a:cubicBezTo>
                  <a:cubicBezTo>
                    <a:pt x="8875" y="7038"/>
                    <a:pt x="9256" y="6399"/>
                    <a:pt x="9735" y="6184"/>
                  </a:cubicBezTo>
                  <a:close/>
                  <a:moveTo>
                    <a:pt x="4916" y="7619"/>
                  </a:moveTo>
                  <a:cubicBezTo>
                    <a:pt x="5213" y="7686"/>
                    <a:pt x="5360" y="7904"/>
                    <a:pt x="5520" y="8137"/>
                  </a:cubicBezTo>
                  <a:cubicBezTo>
                    <a:pt x="5506" y="8137"/>
                    <a:pt x="5493" y="8137"/>
                    <a:pt x="5480" y="8137"/>
                  </a:cubicBezTo>
                  <a:cubicBezTo>
                    <a:pt x="5050" y="8137"/>
                    <a:pt x="4938" y="8032"/>
                    <a:pt x="4916" y="7619"/>
                  </a:cubicBezTo>
                  <a:close/>
                  <a:moveTo>
                    <a:pt x="7267" y="454"/>
                  </a:moveTo>
                  <a:cubicBezTo>
                    <a:pt x="8567" y="454"/>
                    <a:pt x="9800" y="811"/>
                    <a:pt x="10940" y="1564"/>
                  </a:cubicBezTo>
                  <a:cubicBezTo>
                    <a:pt x="12365" y="2503"/>
                    <a:pt x="13244" y="3807"/>
                    <a:pt x="13413" y="5536"/>
                  </a:cubicBezTo>
                  <a:cubicBezTo>
                    <a:pt x="13522" y="6651"/>
                    <a:pt x="13234" y="7683"/>
                    <a:pt x="12646" y="8629"/>
                  </a:cubicBezTo>
                  <a:cubicBezTo>
                    <a:pt x="12132" y="9457"/>
                    <a:pt x="11441" y="10109"/>
                    <a:pt x="10595" y="10579"/>
                  </a:cubicBezTo>
                  <a:cubicBezTo>
                    <a:pt x="10329" y="10729"/>
                    <a:pt x="10163" y="10917"/>
                    <a:pt x="10106" y="11198"/>
                  </a:cubicBezTo>
                  <a:cubicBezTo>
                    <a:pt x="10022" y="11624"/>
                    <a:pt x="9946" y="12055"/>
                    <a:pt x="9891" y="12486"/>
                  </a:cubicBezTo>
                  <a:cubicBezTo>
                    <a:pt x="9828" y="12994"/>
                    <a:pt x="9796" y="13509"/>
                    <a:pt x="9744" y="14068"/>
                  </a:cubicBezTo>
                  <a:cubicBezTo>
                    <a:pt x="9470" y="14113"/>
                    <a:pt x="9249" y="14154"/>
                    <a:pt x="9025" y="14180"/>
                  </a:cubicBezTo>
                  <a:cubicBezTo>
                    <a:pt x="8978" y="14186"/>
                    <a:pt x="8929" y="14188"/>
                    <a:pt x="8881" y="14188"/>
                  </a:cubicBezTo>
                  <a:cubicBezTo>
                    <a:pt x="8804" y="14188"/>
                    <a:pt x="8728" y="14183"/>
                    <a:pt x="8655" y="14183"/>
                  </a:cubicBezTo>
                  <a:cubicBezTo>
                    <a:pt x="8067" y="12659"/>
                    <a:pt x="8073" y="9856"/>
                    <a:pt x="8664" y="8185"/>
                  </a:cubicBezTo>
                  <a:cubicBezTo>
                    <a:pt x="8792" y="8143"/>
                    <a:pt x="8930" y="8102"/>
                    <a:pt x="9064" y="8048"/>
                  </a:cubicBezTo>
                  <a:cubicBezTo>
                    <a:pt x="9578" y="7837"/>
                    <a:pt x="9997" y="7504"/>
                    <a:pt x="10185" y="6974"/>
                  </a:cubicBezTo>
                  <a:cubicBezTo>
                    <a:pt x="10275" y="6728"/>
                    <a:pt x="10310" y="6431"/>
                    <a:pt x="10262" y="6175"/>
                  </a:cubicBezTo>
                  <a:cubicBezTo>
                    <a:pt x="10207" y="5860"/>
                    <a:pt x="9999" y="5691"/>
                    <a:pt x="9744" y="5691"/>
                  </a:cubicBezTo>
                  <a:cubicBezTo>
                    <a:pt x="9628" y="5691"/>
                    <a:pt x="9503" y="5726"/>
                    <a:pt x="9377" y="5798"/>
                  </a:cubicBezTo>
                  <a:cubicBezTo>
                    <a:pt x="9041" y="5993"/>
                    <a:pt x="8831" y="6300"/>
                    <a:pt x="8677" y="6645"/>
                  </a:cubicBezTo>
                  <a:cubicBezTo>
                    <a:pt x="8530" y="6980"/>
                    <a:pt x="8402" y="7325"/>
                    <a:pt x="8246" y="7712"/>
                  </a:cubicBezTo>
                  <a:cubicBezTo>
                    <a:pt x="8054" y="7610"/>
                    <a:pt x="7875" y="7539"/>
                    <a:pt x="7722" y="7434"/>
                  </a:cubicBezTo>
                  <a:cubicBezTo>
                    <a:pt x="7533" y="7303"/>
                    <a:pt x="7472" y="7130"/>
                    <a:pt x="7546" y="6884"/>
                  </a:cubicBezTo>
                  <a:cubicBezTo>
                    <a:pt x="7642" y="6562"/>
                    <a:pt x="7683" y="6223"/>
                    <a:pt x="7744" y="5890"/>
                  </a:cubicBezTo>
                  <a:cubicBezTo>
                    <a:pt x="7754" y="5830"/>
                    <a:pt x="7747" y="5763"/>
                    <a:pt x="7744" y="5699"/>
                  </a:cubicBezTo>
                  <a:cubicBezTo>
                    <a:pt x="7712" y="5306"/>
                    <a:pt x="7539" y="5060"/>
                    <a:pt x="7284" y="5050"/>
                  </a:cubicBezTo>
                  <a:cubicBezTo>
                    <a:pt x="7277" y="5050"/>
                    <a:pt x="7270" y="5050"/>
                    <a:pt x="7263" y="5050"/>
                  </a:cubicBezTo>
                  <a:cubicBezTo>
                    <a:pt x="7022" y="5050"/>
                    <a:pt x="6854" y="5215"/>
                    <a:pt x="6814" y="5622"/>
                  </a:cubicBezTo>
                  <a:cubicBezTo>
                    <a:pt x="6779" y="6002"/>
                    <a:pt x="6760" y="6408"/>
                    <a:pt x="6859" y="6769"/>
                  </a:cubicBezTo>
                  <a:cubicBezTo>
                    <a:pt x="6958" y="7118"/>
                    <a:pt x="6891" y="7367"/>
                    <a:pt x="6673" y="7603"/>
                  </a:cubicBezTo>
                  <a:cubicBezTo>
                    <a:pt x="6514" y="7776"/>
                    <a:pt x="6332" y="7929"/>
                    <a:pt x="6137" y="8108"/>
                  </a:cubicBezTo>
                  <a:cubicBezTo>
                    <a:pt x="5967" y="7913"/>
                    <a:pt x="5843" y="7744"/>
                    <a:pt x="5692" y="7600"/>
                  </a:cubicBezTo>
                  <a:cubicBezTo>
                    <a:pt x="5542" y="7456"/>
                    <a:pt x="5379" y="7322"/>
                    <a:pt x="5200" y="7217"/>
                  </a:cubicBezTo>
                  <a:cubicBezTo>
                    <a:pt x="5108" y="7160"/>
                    <a:pt x="5008" y="7129"/>
                    <a:pt x="4909" y="7129"/>
                  </a:cubicBezTo>
                  <a:cubicBezTo>
                    <a:pt x="4806" y="7129"/>
                    <a:pt x="4703" y="7163"/>
                    <a:pt x="4609" y="7236"/>
                  </a:cubicBezTo>
                  <a:cubicBezTo>
                    <a:pt x="4408" y="7392"/>
                    <a:pt x="4373" y="7610"/>
                    <a:pt x="4417" y="7849"/>
                  </a:cubicBezTo>
                  <a:cubicBezTo>
                    <a:pt x="4484" y="8198"/>
                    <a:pt x="4705" y="8434"/>
                    <a:pt x="5024" y="8549"/>
                  </a:cubicBezTo>
                  <a:cubicBezTo>
                    <a:pt x="5293" y="8642"/>
                    <a:pt x="5584" y="8674"/>
                    <a:pt x="5900" y="8741"/>
                  </a:cubicBezTo>
                  <a:cubicBezTo>
                    <a:pt x="6248" y="9259"/>
                    <a:pt x="6440" y="9879"/>
                    <a:pt x="6443" y="10531"/>
                  </a:cubicBezTo>
                  <a:cubicBezTo>
                    <a:pt x="6450" y="11630"/>
                    <a:pt x="6395" y="12726"/>
                    <a:pt x="6360" y="13822"/>
                  </a:cubicBezTo>
                  <a:cubicBezTo>
                    <a:pt x="6357" y="13915"/>
                    <a:pt x="6312" y="14004"/>
                    <a:pt x="6268" y="14158"/>
                  </a:cubicBezTo>
                  <a:cubicBezTo>
                    <a:pt x="5938" y="14071"/>
                    <a:pt x="5632" y="13995"/>
                    <a:pt x="5328" y="13908"/>
                  </a:cubicBezTo>
                  <a:cubicBezTo>
                    <a:pt x="5088" y="13841"/>
                    <a:pt x="5104" y="13618"/>
                    <a:pt x="5066" y="13435"/>
                  </a:cubicBezTo>
                  <a:cubicBezTo>
                    <a:pt x="4948" y="12883"/>
                    <a:pt x="4849" y="12327"/>
                    <a:pt x="4708" y="11780"/>
                  </a:cubicBezTo>
                  <a:cubicBezTo>
                    <a:pt x="4580" y="11278"/>
                    <a:pt x="4296" y="10908"/>
                    <a:pt x="3788" y="10674"/>
                  </a:cubicBezTo>
                  <a:cubicBezTo>
                    <a:pt x="3123" y="10371"/>
                    <a:pt x="2570" y="9885"/>
                    <a:pt x="2094" y="9323"/>
                  </a:cubicBezTo>
                  <a:cubicBezTo>
                    <a:pt x="388" y="7306"/>
                    <a:pt x="445" y="4520"/>
                    <a:pt x="2241" y="2564"/>
                  </a:cubicBezTo>
                  <a:cubicBezTo>
                    <a:pt x="3251" y="1461"/>
                    <a:pt x="4516" y="816"/>
                    <a:pt x="5977" y="566"/>
                  </a:cubicBezTo>
                  <a:cubicBezTo>
                    <a:pt x="6413" y="492"/>
                    <a:pt x="6844" y="454"/>
                    <a:pt x="7267" y="454"/>
                  </a:cubicBezTo>
                  <a:close/>
                  <a:moveTo>
                    <a:pt x="7258" y="7709"/>
                  </a:moveTo>
                  <a:cubicBezTo>
                    <a:pt x="7520" y="7856"/>
                    <a:pt x="7798" y="8009"/>
                    <a:pt x="8083" y="8169"/>
                  </a:cubicBezTo>
                  <a:cubicBezTo>
                    <a:pt x="7968" y="9156"/>
                    <a:pt x="7766" y="10157"/>
                    <a:pt x="7763" y="11160"/>
                  </a:cubicBezTo>
                  <a:cubicBezTo>
                    <a:pt x="7757" y="12170"/>
                    <a:pt x="7949" y="13177"/>
                    <a:pt x="8057" y="14212"/>
                  </a:cubicBezTo>
                  <a:lnTo>
                    <a:pt x="6782" y="14212"/>
                  </a:lnTo>
                  <a:cubicBezTo>
                    <a:pt x="6846" y="12279"/>
                    <a:pt x="7287" y="10352"/>
                    <a:pt x="6415" y="8648"/>
                  </a:cubicBezTo>
                  <a:cubicBezTo>
                    <a:pt x="6725" y="8303"/>
                    <a:pt x="6990" y="8006"/>
                    <a:pt x="7258" y="7709"/>
                  </a:cubicBezTo>
                  <a:close/>
                  <a:moveTo>
                    <a:pt x="5245" y="14359"/>
                  </a:moveTo>
                  <a:lnTo>
                    <a:pt x="5245" y="14359"/>
                  </a:lnTo>
                  <a:cubicBezTo>
                    <a:pt x="6112" y="14597"/>
                    <a:pt x="6983" y="14697"/>
                    <a:pt x="7866" y="14697"/>
                  </a:cubicBezTo>
                  <a:cubicBezTo>
                    <a:pt x="8485" y="14697"/>
                    <a:pt x="9110" y="14648"/>
                    <a:pt x="9744" y="14564"/>
                  </a:cubicBezTo>
                  <a:lnTo>
                    <a:pt x="9744" y="14564"/>
                  </a:lnTo>
                  <a:cubicBezTo>
                    <a:pt x="9684" y="14893"/>
                    <a:pt x="9476" y="14918"/>
                    <a:pt x="9319" y="14944"/>
                  </a:cubicBezTo>
                  <a:cubicBezTo>
                    <a:pt x="8763" y="15027"/>
                    <a:pt x="8201" y="15123"/>
                    <a:pt x="7642" y="15129"/>
                  </a:cubicBezTo>
                  <a:cubicBezTo>
                    <a:pt x="7608" y="15130"/>
                    <a:pt x="7575" y="15130"/>
                    <a:pt x="7542" y="15130"/>
                  </a:cubicBezTo>
                  <a:cubicBezTo>
                    <a:pt x="6879" y="15130"/>
                    <a:pt x="6226" y="15010"/>
                    <a:pt x="5593" y="14797"/>
                  </a:cubicBezTo>
                  <a:cubicBezTo>
                    <a:pt x="5405" y="14733"/>
                    <a:pt x="5168" y="14704"/>
                    <a:pt x="5245" y="14359"/>
                  </a:cubicBezTo>
                  <a:close/>
                  <a:moveTo>
                    <a:pt x="5255" y="15142"/>
                  </a:moveTo>
                  <a:cubicBezTo>
                    <a:pt x="6126" y="15434"/>
                    <a:pt x="6986" y="15579"/>
                    <a:pt x="7845" y="15579"/>
                  </a:cubicBezTo>
                  <a:cubicBezTo>
                    <a:pt x="8473" y="15579"/>
                    <a:pt x="9100" y="15502"/>
                    <a:pt x="9732" y="15346"/>
                  </a:cubicBezTo>
                  <a:cubicBezTo>
                    <a:pt x="9748" y="15378"/>
                    <a:pt x="9760" y="15414"/>
                    <a:pt x="9776" y="15449"/>
                  </a:cubicBezTo>
                  <a:cubicBezTo>
                    <a:pt x="9693" y="15522"/>
                    <a:pt x="9623" y="15625"/>
                    <a:pt x="9524" y="15660"/>
                  </a:cubicBezTo>
                  <a:cubicBezTo>
                    <a:pt x="9176" y="15784"/>
                    <a:pt x="8827" y="15922"/>
                    <a:pt x="8466" y="15986"/>
                  </a:cubicBezTo>
                  <a:cubicBezTo>
                    <a:pt x="8144" y="16043"/>
                    <a:pt x="7824" y="16071"/>
                    <a:pt x="7506" y="16071"/>
                  </a:cubicBezTo>
                  <a:cubicBezTo>
                    <a:pt x="6832" y="16071"/>
                    <a:pt x="6168" y="15945"/>
                    <a:pt x="5517" y="15711"/>
                  </a:cubicBezTo>
                  <a:cubicBezTo>
                    <a:pt x="5264" y="15621"/>
                    <a:pt x="5235" y="15439"/>
                    <a:pt x="5255" y="15142"/>
                  </a:cubicBezTo>
                  <a:close/>
                  <a:moveTo>
                    <a:pt x="5606" y="16241"/>
                  </a:moveTo>
                  <a:lnTo>
                    <a:pt x="5606" y="16241"/>
                  </a:lnTo>
                  <a:cubicBezTo>
                    <a:pt x="6651" y="16438"/>
                    <a:pt x="7169" y="16529"/>
                    <a:pt x="7634" y="16529"/>
                  </a:cubicBezTo>
                  <a:cubicBezTo>
                    <a:pt x="8118" y="16529"/>
                    <a:pt x="8545" y="16430"/>
                    <a:pt x="9450" y="16251"/>
                  </a:cubicBezTo>
                  <a:lnTo>
                    <a:pt x="9450" y="16251"/>
                  </a:lnTo>
                  <a:cubicBezTo>
                    <a:pt x="9348" y="16832"/>
                    <a:pt x="8674" y="17369"/>
                    <a:pt x="7913" y="17478"/>
                  </a:cubicBezTo>
                  <a:cubicBezTo>
                    <a:pt x="7817" y="17492"/>
                    <a:pt x="7720" y="17499"/>
                    <a:pt x="7623" y="17499"/>
                  </a:cubicBezTo>
                  <a:cubicBezTo>
                    <a:pt x="6808" y="17499"/>
                    <a:pt x="6003" y="17018"/>
                    <a:pt x="5606" y="16241"/>
                  </a:cubicBezTo>
                  <a:close/>
                  <a:moveTo>
                    <a:pt x="7376" y="1"/>
                  </a:moveTo>
                  <a:cubicBezTo>
                    <a:pt x="5427" y="14"/>
                    <a:pt x="3797" y="525"/>
                    <a:pt x="2449" y="1727"/>
                  </a:cubicBezTo>
                  <a:cubicBezTo>
                    <a:pt x="726" y="3257"/>
                    <a:pt x="1" y="5165"/>
                    <a:pt x="592" y="7440"/>
                  </a:cubicBezTo>
                  <a:cubicBezTo>
                    <a:pt x="1033" y="9150"/>
                    <a:pt x="2155" y="10352"/>
                    <a:pt x="3698" y="11160"/>
                  </a:cubicBezTo>
                  <a:cubicBezTo>
                    <a:pt x="3999" y="11317"/>
                    <a:pt x="4171" y="11512"/>
                    <a:pt x="4277" y="11825"/>
                  </a:cubicBezTo>
                  <a:cubicBezTo>
                    <a:pt x="4603" y="12816"/>
                    <a:pt x="4711" y="13845"/>
                    <a:pt x="4746" y="14877"/>
                  </a:cubicBezTo>
                  <a:cubicBezTo>
                    <a:pt x="4782" y="15877"/>
                    <a:pt x="5117" y="16708"/>
                    <a:pt x="5897" y="17334"/>
                  </a:cubicBezTo>
                  <a:cubicBezTo>
                    <a:pt x="6386" y="17731"/>
                    <a:pt x="6943" y="17959"/>
                    <a:pt x="7555" y="17959"/>
                  </a:cubicBezTo>
                  <a:cubicBezTo>
                    <a:pt x="7662" y="17959"/>
                    <a:pt x="7771" y="17952"/>
                    <a:pt x="7881" y="17938"/>
                  </a:cubicBezTo>
                  <a:cubicBezTo>
                    <a:pt x="9326" y="17753"/>
                    <a:pt x="10275" y="16599"/>
                    <a:pt x="10214" y="15142"/>
                  </a:cubicBezTo>
                  <a:cubicBezTo>
                    <a:pt x="10205" y="14867"/>
                    <a:pt x="10185" y="14592"/>
                    <a:pt x="10205" y="14321"/>
                  </a:cubicBezTo>
                  <a:cubicBezTo>
                    <a:pt x="10272" y="13435"/>
                    <a:pt x="10348" y="12550"/>
                    <a:pt x="10425" y="11665"/>
                  </a:cubicBezTo>
                  <a:cubicBezTo>
                    <a:pt x="10457" y="11317"/>
                    <a:pt x="10642" y="11099"/>
                    <a:pt x="10943" y="10904"/>
                  </a:cubicBezTo>
                  <a:cubicBezTo>
                    <a:pt x="11387" y="10617"/>
                    <a:pt x="11822" y="10291"/>
                    <a:pt x="12196" y="9920"/>
                  </a:cubicBezTo>
                  <a:cubicBezTo>
                    <a:pt x="14503" y="7626"/>
                    <a:pt x="14452" y="4104"/>
                    <a:pt x="12081" y="1877"/>
                  </a:cubicBezTo>
                  <a:cubicBezTo>
                    <a:pt x="10719" y="595"/>
                    <a:pt x="9070" y="33"/>
                    <a:pt x="7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17;p48"/>
            <p:cNvSpPr/>
            <p:nvPr/>
          </p:nvSpPr>
          <p:spPr>
            <a:xfrm>
              <a:off x="4899139" y="3482825"/>
              <a:ext cx="98775" cy="18175"/>
            </a:xfrm>
            <a:custGeom>
              <a:avLst/>
              <a:gdLst/>
              <a:ahLst/>
              <a:cxnLst/>
              <a:rect l="l" t="t" r="r" b="b"/>
              <a:pathLst>
                <a:path w="3951" h="727" extrusionOk="0">
                  <a:moveTo>
                    <a:pt x="3702" y="0"/>
                  </a:moveTo>
                  <a:cubicBezTo>
                    <a:pt x="3648" y="0"/>
                    <a:pt x="3591" y="9"/>
                    <a:pt x="3538" y="14"/>
                  </a:cubicBezTo>
                  <a:cubicBezTo>
                    <a:pt x="3215" y="49"/>
                    <a:pt x="2899" y="100"/>
                    <a:pt x="2576" y="129"/>
                  </a:cubicBezTo>
                  <a:cubicBezTo>
                    <a:pt x="1822" y="196"/>
                    <a:pt x="1065" y="257"/>
                    <a:pt x="307" y="318"/>
                  </a:cubicBezTo>
                  <a:cubicBezTo>
                    <a:pt x="173" y="327"/>
                    <a:pt x="26" y="327"/>
                    <a:pt x="17" y="493"/>
                  </a:cubicBezTo>
                  <a:cubicBezTo>
                    <a:pt x="1" y="691"/>
                    <a:pt x="160" y="720"/>
                    <a:pt x="314" y="723"/>
                  </a:cubicBezTo>
                  <a:cubicBezTo>
                    <a:pt x="372" y="726"/>
                    <a:pt x="431" y="726"/>
                    <a:pt x="491" y="726"/>
                  </a:cubicBezTo>
                  <a:cubicBezTo>
                    <a:pt x="609" y="726"/>
                    <a:pt x="728" y="723"/>
                    <a:pt x="847" y="723"/>
                  </a:cubicBezTo>
                  <a:cubicBezTo>
                    <a:pt x="844" y="717"/>
                    <a:pt x="844" y="711"/>
                    <a:pt x="844" y="704"/>
                  </a:cubicBezTo>
                  <a:cubicBezTo>
                    <a:pt x="1458" y="666"/>
                    <a:pt x="2071" y="631"/>
                    <a:pt x="2682" y="583"/>
                  </a:cubicBezTo>
                  <a:cubicBezTo>
                    <a:pt x="2989" y="557"/>
                    <a:pt x="3292" y="516"/>
                    <a:pt x="3593" y="461"/>
                  </a:cubicBezTo>
                  <a:cubicBezTo>
                    <a:pt x="3746" y="436"/>
                    <a:pt x="3950" y="407"/>
                    <a:pt x="3922" y="183"/>
                  </a:cubicBezTo>
                  <a:cubicBezTo>
                    <a:pt x="3903" y="33"/>
                    <a:pt x="3809" y="0"/>
                    <a:pt x="3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818;p48"/>
            <p:cNvSpPr/>
            <p:nvPr/>
          </p:nvSpPr>
          <p:spPr>
            <a:xfrm>
              <a:off x="4912639" y="3377200"/>
              <a:ext cx="92150" cy="38400"/>
            </a:xfrm>
            <a:custGeom>
              <a:avLst/>
              <a:gdLst/>
              <a:ahLst/>
              <a:cxnLst/>
              <a:rect l="l" t="t" r="r" b="b"/>
              <a:pathLst>
                <a:path w="3686" h="1536" extrusionOk="0">
                  <a:moveTo>
                    <a:pt x="263" y="0"/>
                  </a:moveTo>
                  <a:cubicBezTo>
                    <a:pt x="257" y="0"/>
                    <a:pt x="250" y="1"/>
                    <a:pt x="244" y="1"/>
                  </a:cubicBezTo>
                  <a:cubicBezTo>
                    <a:pt x="164" y="11"/>
                    <a:pt x="42" y="59"/>
                    <a:pt x="23" y="120"/>
                  </a:cubicBezTo>
                  <a:cubicBezTo>
                    <a:pt x="1" y="180"/>
                    <a:pt x="58" y="295"/>
                    <a:pt x="113" y="356"/>
                  </a:cubicBezTo>
                  <a:cubicBezTo>
                    <a:pt x="164" y="411"/>
                    <a:pt x="253" y="433"/>
                    <a:pt x="330" y="458"/>
                  </a:cubicBezTo>
                  <a:cubicBezTo>
                    <a:pt x="1193" y="772"/>
                    <a:pt x="2059" y="1085"/>
                    <a:pt x="2925" y="1395"/>
                  </a:cubicBezTo>
                  <a:cubicBezTo>
                    <a:pt x="3059" y="1443"/>
                    <a:pt x="3203" y="1475"/>
                    <a:pt x="3414" y="1535"/>
                  </a:cubicBezTo>
                  <a:cubicBezTo>
                    <a:pt x="3481" y="1484"/>
                    <a:pt x="3583" y="1408"/>
                    <a:pt x="3685" y="1331"/>
                  </a:cubicBezTo>
                  <a:cubicBezTo>
                    <a:pt x="3609" y="1245"/>
                    <a:pt x="3548" y="1107"/>
                    <a:pt x="3452" y="1075"/>
                  </a:cubicBezTo>
                  <a:cubicBezTo>
                    <a:pt x="2465" y="730"/>
                    <a:pt x="1468" y="401"/>
                    <a:pt x="474" y="65"/>
                  </a:cubicBezTo>
                  <a:cubicBezTo>
                    <a:pt x="404" y="42"/>
                    <a:pt x="331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819;p48"/>
            <p:cNvSpPr/>
            <p:nvPr/>
          </p:nvSpPr>
          <p:spPr>
            <a:xfrm>
              <a:off x="4940214" y="3558750"/>
              <a:ext cx="75675" cy="50500"/>
            </a:xfrm>
            <a:custGeom>
              <a:avLst/>
              <a:gdLst/>
              <a:ahLst/>
              <a:cxnLst/>
              <a:rect l="l" t="t" r="r" b="b"/>
              <a:pathLst>
                <a:path w="3027" h="2020" extrusionOk="0">
                  <a:moveTo>
                    <a:pt x="2747" y="1"/>
                  </a:moveTo>
                  <a:cubicBezTo>
                    <a:pt x="2678" y="1"/>
                    <a:pt x="2605" y="35"/>
                    <a:pt x="2534" y="74"/>
                  </a:cubicBezTo>
                  <a:cubicBezTo>
                    <a:pt x="2435" y="128"/>
                    <a:pt x="2336" y="185"/>
                    <a:pt x="2244" y="246"/>
                  </a:cubicBezTo>
                  <a:cubicBezTo>
                    <a:pt x="1592" y="665"/>
                    <a:pt x="943" y="1080"/>
                    <a:pt x="294" y="1502"/>
                  </a:cubicBezTo>
                  <a:cubicBezTo>
                    <a:pt x="214" y="1553"/>
                    <a:pt x="122" y="1598"/>
                    <a:pt x="64" y="1671"/>
                  </a:cubicBezTo>
                  <a:cubicBezTo>
                    <a:pt x="23" y="1723"/>
                    <a:pt x="0" y="1825"/>
                    <a:pt x="23" y="1882"/>
                  </a:cubicBezTo>
                  <a:cubicBezTo>
                    <a:pt x="48" y="1943"/>
                    <a:pt x="138" y="1975"/>
                    <a:pt x="198" y="2020"/>
                  </a:cubicBezTo>
                  <a:cubicBezTo>
                    <a:pt x="304" y="1969"/>
                    <a:pt x="393" y="1930"/>
                    <a:pt x="476" y="1882"/>
                  </a:cubicBezTo>
                  <a:cubicBezTo>
                    <a:pt x="821" y="1678"/>
                    <a:pt x="1170" y="1476"/>
                    <a:pt x="1512" y="1262"/>
                  </a:cubicBezTo>
                  <a:cubicBezTo>
                    <a:pt x="1934" y="1000"/>
                    <a:pt x="2352" y="725"/>
                    <a:pt x="2771" y="454"/>
                  </a:cubicBezTo>
                  <a:cubicBezTo>
                    <a:pt x="2895" y="371"/>
                    <a:pt x="3026" y="275"/>
                    <a:pt x="2918" y="106"/>
                  </a:cubicBezTo>
                  <a:cubicBezTo>
                    <a:pt x="2868" y="28"/>
                    <a:pt x="2809" y="1"/>
                    <a:pt x="27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820;p48"/>
            <p:cNvSpPr/>
            <p:nvPr/>
          </p:nvSpPr>
          <p:spPr>
            <a:xfrm>
              <a:off x="5355047" y="3565875"/>
              <a:ext cx="74725" cy="50250"/>
            </a:xfrm>
            <a:custGeom>
              <a:avLst/>
              <a:gdLst/>
              <a:ahLst/>
              <a:cxnLst/>
              <a:rect l="l" t="t" r="r" b="b"/>
              <a:pathLst>
                <a:path w="2989" h="2010" extrusionOk="0">
                  <a:moveTo>
                    <a:pt x="301" y="1"/>
                  </a:moveTo>
                  <a:cubicBezTo>
                    <a:pt x="244" y="1"/>
                    <a:pt x="188" y="29"/>
                    <a:pt x="138" y="108"/>
                  </a:cubicBezTo>
                  <a:cubicBezTo>
                    <a:pt x="0" y="329"/>
                    <a:pt x="233" y="402"/>
                    <a:pt x="374" y="498"/>
                  </a:cubicBezTo>
                  <a:cubicBezTo>
                    <a:pt x="1051" y="961"/>
                    <a:pt x="1729" y="1425"/>
                    <a:pt x="2406" y="1885"/>
                  </a:cubicBezTo>
                  <a:cubicBezTo>
                    <a:pt x="2486" y="1936"/>
                    <a:pt x="2576" y="2010"/>
                    <a:pt x="2659" y="2010"/>
                  </a:cubicBezTo>
                  <a:cubicBezTo>
                    <a:pt x="2745" y="2010"/>
                    <a:pt x="2831" y="1930"/>
                    <a:pt x="2988" y="1853"/>
                  </a:cubicBezTo>
                  <a:cubicBezTo>
                    <a:pt x="2841" y="1700"/>
                    <a:pt x="2758" y="1581"/>
                    <a:pt x="2649" y="1508"/>
                  </a:cubicBezTo>
                  <a:cubicBezTo>
                    <a:pt x="1969" y="1048"/>
                    <a:pt x="1285" y="594"/>
                    <a:pt x="598" y="150"/>
                  </a:cubicBezTo>
                  <a:cubicBezTo>
                    <a:pt x="510" y="92"/>
                    <a:pt x="403" y="1"/>
                    <a:pt x="3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821;p48"/>
            <p:cNvSpPr/>
            <p:nvPr/>
          </p:nvSpPr>
          <p:spPr>
            <a:xfrm>
              <a:off x="5363747" y="3399100"/>
              <a:ext cx="74550" cy="47550"/>
            </a:xfrm>
            <a:custGeom>
              <a:avLst/>
              <a:gdLst/>
              <a:ahLst/>
              <a:cxnLst/>
              <a:rect l="l" t="t" r="r" b="b"/>
              <a:pathLst>
                <a:path w="2982" h="1902" extrusionOk="0">
                  <a:moveTo>
                    <a:pt x="2683" y="1"/>
                  </a:moveTo>
                  <a:cubicBezTo>
                    <a:pt x="2600" y="1"/>
                    <a:pt x="2509" y="64"/>
                    <a:pt x="2432" y="110"/>
                  </a:cubicBezTo>
                  <a:cubicBezTo>
                    <a:pt x="2129" y="289"/>
                    <a:pt x="1825" y="474"/>
                    <a:pt x="1525" y="659"/>
                  </a:cubicBezTo>
                  <a:cubicBezTo>
                    <a:pt x="1058" y="947"/>
                    <a:pt x="595" y="1235"/>
                    <a:pt x="135" y="1532"/>
                  </a:cubicBezTo>
                  <a:cubicBezTo>
                    <a:pt x="71" y="1573"/>
                    <a:pt x="0" y="1733"/>
                    <a:pt x="20" y="1756"/>
                  </a:cubicBezTo>
                  <a:cubicBezTo>
                    <a:pt x="87" y="1826"/>
                    <a:pt x="192" y="1874"/>
                    <a:pt x="288" y="1899"/>
                  </a:cubicBezTo>
                  <a:cubicBezTo>
                    <a:pt x="294" y="1901"/>
                    <a:pt x="301" y="1902"/>
                    <a:pt x="307" y="1902"/>
                  </a:cubicBezTo>
                  <a:cubicBezTo>
                    <a:pt x="356" y="1902"/>
                    <a:pt x="416" y="1864"/>
                    <a:pt x="464" y="1835"/>
                  </a:cubicBezTo>
                  <a:cubicBezTo>
                    <a:pt x="1221" y="1375"/>
                    <a:pt x="1975" y="915"/>
                    <a:pt x="2730" y="448"/>
                  </a:cubicBezTo>
                  <a:cubicBezTo>
                    <a:pt x="2816" y="394"/>
                    <a:pt x="2873" y="295"/>
                    <a:pt x="2982" y="170"/>
                  </a:cubicBezTo>
                  <a:cubicBezTo>
                    <a:pt x="2861" y="94"/>
                    <a:pt x="2781" y="7"/>
                    <a:pt x="2694" y="1"/>
                  </a:cubicBezTo>
                  <a:cubicBezTo>
                    <a:pt x="2691" y="1"/>
                    <a:pt x="2687" y="1"/>
                    <a:pt x="26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22;p48"/>
            <p:cNvSpPr/>
            <p:nvPr/>
          </p:nvSpPr>
          <p:spPr>
            <a:xfrm>
              <a:off x="5371572" y="3506650"/>
              <a:ext cx="76175" cy="12875"/>
            </a:xfrm>
            <a:custGeom>
              <a:avLst/>
              <a:gdLst/>
              <a:ahLst/>
              <a:cxnLst/>
              <a:rect l="l" t="t" r="r" b="b"/>
              <a:pathLst>
                <a:path w="3047" h="515" extrusionOk="0">
                  <a:moveTo>
                    <a:pt x="2637" y="13"/>
                  </a:moveTo>
                  <a:cubicBezTo>
                    <a:pt x="2020" y="29"/>
                    <a:pt x="1407" y="39"/>
                    <a:pt x="793" y="58"/>
                  </a:cubicBezTo>
                  <a:cubicBezTo>
                    <a:pt x="601" y="64"/>
                    <a:pt x="406" y="74"/>
                    <a:pt x="215" y="112"/>
                  </a:cubicBezTo>
                  <a:cubicBezTo>
                    <a:pt x="138" y="125"/>
                    <a:pt x="71" y="211"/>
                    <a:pt x="1" y="266"/>
                  </a:cubicBezTo>
                  <a:cubicBezTo>
                    <a:pt x="68" y="342"/>
                    <a:pt x="122" y="454"/>
                    <a:pt x="208" y="489"/>
                  </a:cubicBezTo>
                  <a:cubicBezTo>
                    <a:pt x="256" y="509"/>
                    <a:pt x="310" y="515"/>
                    <a:pt x="365" y="515"/>
                  </a:cubicBezTo>
                  <a:cubicBezTo>
                    <a:pt x="424" y="515"/>
                    <a:pt x="486" y="509"/>
                    <a:pt x="544" y="509"/>
                  </a:cubicBezTo>
                  <a:lnTo>
                    <a:pt x="1464" y="509"/>
                  </a:lnTo>
                  <a:cubicBezTo>
                    <a:pt x="1464" y="486"/>
                    <a:pt x="1464" y="467"/>
                    <a:pt x="1464" y="448"/>
                  </a:cubicBezTo>
                  <a:cubicBezTo>
                    <a:pt x="1667" y="448"/>
                    <a:pt x="1869" y="449"/>
                    <a:pt x="2071" y="449"/>
                  </a:cubicBezTo>
                  <a:cubicBezTo>
                    <a:pt x="2273" y="449"/>
                    <a:pt x="2474" y="448"/>
                    <a:pt x="2675" y="445"/>
                  </a:cubicBezTo>
                  <a:cubicBezTo>
                    <a:pt x="2838" y="441"/>
                    <a:pt x="3040" y="451"/>
                    <a:pt x="3043" y="231"/>
                  </a:cubicBezTo>
                  <a:cubicBezTo>
                    <a:pt x="3046" y="0"/>
                    <a:pt x="2845" y="23"/>
                    <a:pt x="2685" y="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823;p48"/>
            <p:cNvSpPr/>
            <p:nvPr/>
          </p:nvSpPr>
          <p:spPr>
            <a:xfrm>
              <a:off x="5070625" y="3985275"/>
              <a:ext cx="227400" cy="110275"/>
            </a:xfrm>
            <a:custGeom>
              <a:avLst/>
              <a:gdLst/>
              <a:ahLst/>
              <a:cxnLst/>
              <a:rect l="l" t="t" r="r" b="b"/>
              <a:pathLst>
                <a:path w="9096" h="4411" extrusionOk="0">
                  <a:moveTo>
                    <a:pt x="8606" y="633"/>
                  </a:moveTo>
                  <a:lnTo>
                    <a:pt x="8606" y="633"/>
                  </a:lnTo>
                  <a:cubicBezTo>
                    <a:pt x="8574" y="851"/>
                    <a:pt x="8568" y="979"/>
                    <a:pt x="8536" y="1097"/>
                  </a:cubicBezTo>
                  <a:cubicBezTo>
                    <a:pt x="8098" y="2805"/>
                    <a:pt x="6634" y="3896"/>
                    <a:pt x="4909" y="3896"/>
                  </a:cubicBezTo>
                  <a:cubicBezTo>
                    <a:pt x="4581" y="3896"/>
                    <a:pt x="4244" y="3857"/>
                    <a:pt x="3902" y="3775"/>
                  </a:cubicBezTo>
                  <a:cubicBezTo>
                    <a:pt x="2432" y="3420"/>
                    <a:pt x="1384" y="2513"/>
                    <a:pt x="719" y="1158"/>
                  </a:cubicBezTo>
                  <a:cubicBezTo>
                    <a:pt x="697" y="1116"/>
                    <a:pt x="687" y="1068"/>
                    <a:pt x="675" y="1023"/>
                  </a:cubicBezTo>
                  <a:cubicBezTo>
                    <a:pt x="671" y="1014"/>
                    <a:pt x="684" y="998"/>
                    <a:pt x="710" y="947"/>
                  </a:cubicBezTo>
                  <a:cubicBezTo>
                    <a:pt x="1810" y="1472"/>
                    <a:pt x="2979" y="1663"/>
                    <a:pt x="4177" y="1663"/>
                  </a:cubicBezTo>
                  <a:cubicBezTo>
                    <a:pt x="4335" y="1663"/>
                    <a:pt x="4494" y="1659"/>
                    <a:pt x="4653" y="1653"/>
                  </a:cubicBezTo>
                  <a:cubicBezTo>
                    <a:pt x="6008" y="1599"/>
                    <a:pt x="7309" y="1321"/>
                    <a:pt x="8606" y="633"/>
                  </a:cubicBezTo>
                  <a:close/>
                  <a:moveTo>
                    <a:pt x="8886" y="0"/>
                  </a:moveTo>
                  <a:cubicBezTo>
                    <a:pt x="8786" y="0"/>
                    <a:pt x="8638" y="69"/>
                    <a:pt x="8533" y="119"/>
                  </a:cubicBezTo>
                  <a:cubicBezTo>
                    <a:pt x="8092" y="317"/>
                    <a:pt x="7673" y="570"/>
                    <a:pt x="7219" y="729"/>
                  </a:cubicBezTo>
                  <a:cubicBezTo>
                    <a:pt x="6272" y="1067"/>
                    <a:pt x="5296" y="1202"/>
                    <a:pt x="4309" y="1202"/>
                  </a:cubicBezTo>
                  <a:cubicBezTo>
                    <a:pt x="3924" y="1202"/>
                    <a:pt x="3538" y="1182"/>
                    <a:pt x="3151" y="1145"/>
                  </a:cubicBezTo>
                  <a:cubicBezTo>
                    <a:pt x="2279" y="1062"/>
                    <a:pt x="1432" y="854"/>
                    <a:pt x="681" y="365"/>
                  </a:cubicBezTo>
                  <a:cubicBezTo>
                    <a:pt x="586" y="303"/>
                    <a:pt x="497" y="250"/>
                    <a:pt x="400" y="250"/>
                  </a:cubicBezTo>
                  <a:cubicBezTo>
                    <a:pt x="338" y="250"/>
                    <a:pt x="272" y="272"/>
                    <a:pt x="198" y="327"/>
                  </a:cubicBezTo>
                  <a:cubicBezTo>
                    <a:pt x="0" y="474"/>
                    <a:pt x="23" y="640"/>
                    <a:pt x="83" y="838"/>
                  </a:cubicBezTo>
                  <a:cubicBezTo>
                    <a:pt x="706" y="2835"/>
                    <a:pt x="2790" y="4366"/>
                    <a:pt x="4906" y="4411"/>
                  </a:cubicBezTo>
                  <a:cubicBezTo>
                    <a:pt x="5347" y="4325"/>
                    <a:pt x="5800" y="4277"/>
                    <a:pt x="6229" y="4149"/>
                  </a:cubicBezTo>
                  <a:cubicBezTo>
                    <a:pt x="7849" y="3663"/>
                    <a:pt x="9082" y="2056"/>
                    <a:pt x="9092" y="439"/>
                  </a:cubicBezTo>
                  <a:cubicBezTo>
                    <a:pt x="9095" y="292"/>
                    <a:pt x="9054" y="81"/>
                    <a:pt x="8954" y="17"/>
                  </a:cubicBezTo>
                  <a:cubicBezTo>
                    <a:pt x="8936" y="5"/>
                    <a:pt x="8913" y="0"/>
                    <a:pt x="88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824;p48"/>
            <p:cNvSpPr/>
            <p:nvPr/>
          </p:nvSpPr>
          <p:spPr>
            <a:xfrm>
              <a:off x="5051200" y="3933825"/>
              <a:ext cx="30700" cy="37650"/>
            </a:xfrm>
            <a:custGeom>
              <a:avLst/>
              <a:gdLst/>
              <a:ahLst/>
              <a:cxnLst/>
              <a:rect l="l" t="t" r="r" b="b"/>
              <a:pathLst>
                <a:path w="1228" h="1506" extrusionOk="0">
                  <a:moveTo>
                    <a:pt x="571" y="0"/>
                  </a:moveTo>
                  <a:cubicBezTo>
                    <a:pt x="563" y="0"/>
                    <a:pt x="555" y="0"/>
                    <a:pt x="547" y="1"/>
                  </a:cubicBezTo>
                  <a:cubicBezTo>
                    <a:pt x="247" y="14"/>
                    <a:pt x="1" y="352"/>
                    <a:pt x="4" y="749"/>
                  </a:cubicBezTo>
                  <a:cubicBezTo>
                    <a:pt x="10" y="1178"/>
                    <a:pt x="289" y="1506"/>
                    <a:pt x="651" y="1506"/>
                  </a:cubicBezTo>
                  <a:cubicBezTo>
                    <a:pt x="652" y="1506"/>
                    <a:pt x="654" y="1506"/>
                    <a:pt x="656" y="1506"/>
                  </a:cubicBezTo>
                  <a:cubicBezTo>
                    <a:pt x="998" y="1503"/>
                    <a:pt x="1228" y="1193"/>
                    <a:pt x="1218" y="742"/>
                  </a:cubicBezTo>
                  <a:cubicBezTo>
                    <a:pt x="1209" y="333"/>
                    <a:pt x="919" y="0"/>
                    <a:pt x="5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825;p48"/>
            <p:cNvSpPr/>
            <p:nvPr/>
          </p:nvSpPr>
          <p:spPr>
            <a:xfrm>
              <a:off x="5279450" y="3925350"/>
              <a:ext cx="27200" cy="35750"/>
            </a:xfrm>
            <a:custGeom>
              <a:avLst/>
              <a:gdLst/>
              <a:ahLst/>
              <a:cxnLst/>
              <a:rect l="l" t="t" r="r" b="b"/>
              <a:pathLst>
                <a:path w="1088" h="1430" extrusionOk="0">
                  <a:moveTo>
                    <a:pt x="512" y="1"/>
                  </a:moveTo>
                  <a:cubicBezTo>
                    <a:pt x="494" y="1"/>
                    <a:pt x="476" y="2"/>
                    <a:pt x="458" y="4"/>
                  </a:cubicBezTo>
                  <a:cubicBezTo>
                    <a:pt x="224" y="27"/>
                    <a:pt x="55" y="167"/>
                    <a:pt x="26" y="397"/>
                  </a:cubicBezTo>
                  <a:cubicBezTo>
                    <a:pt x="1" y="611"/>
                    <a:pt x="4" y="841"/>
                    <a:pt x="49" y="1052"/>
                  </a:cubicBezTo>
                  <a:cubicBezTo>
                    <a:pt x="86" y="1230"/>
                    <a:pt x="169" y="1430"/>
                    <a:pt x="406" y="1430"/>
                  </a:cubicBezTo>
                  <a:cubicBezTo>
                    <a:pt x="411" y="1430"/>
                    <a:pt x="417" y="1430"/>
                    <a:pt x="423" y="1429"/>
                  </a:cubicBezTo>
                  <a:cubicBezTo>
                    <a:pt x="659" y="1420"/>
                    <a:pt x="870" y="1337"/>
                    <a:pt x="982" y="1113"/>
                  </a:cubicBezTo>
                  <a:cubicBezTo>
                    <a:pt x="1039" y="1001"/>
                    <a:pt x="1049" y="867"/>
                    <a:pt x="1087" y="730"/>
                  </a:cubicBezTo>
                  <a:cubicBezTo>
                    <a:pt x="1033" y="583"/>
                    <a:pt x="998" y="423"/>
                    <a:pt x="924" y="285"/>
                  </a:cubicBezTo>
                  <a:cubicBezTo>
                    <a:pt x="837" y="122"/>
                    <a:pt x="701" y="1"/>
                    <a:pt x="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2" name="Google Shape;1826;p48"/>
          <p:cNvCxnSpPr/>
          <p:nvPr/>
        </p:nvCxnSpPr>
        <p:spPr>
          <a:xfrm rot="5400000" flipH="1">
            <a:off x="2328472" y="3743702"/>
            <a:ext cx="1151100" cy="1093200"/>
          </a:xfrm>
          <a:prstGeom prst="curvedConnector2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TextBox 22"/>
          <p:cNvSpPr txBox="1"/>
          <p:nvPr/>
        </p:nvSpPr>
        <p:spPr>
          <a:xfrm>
            <a:off x="571472" y="3857628"/>
            <a:ext cx="2357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ОБЪЕДИНЕНИЕ ОБРАЗОВАТЕЛЬНЫХ ОБЛАСТЕЙ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86578" y="3857628"/>
            <a:ext cx="2357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ИНДИВИДУАЛЬНЫЙ ПОДХОД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25" name="Google Shape;1829;p48"/>
          <p:cNvCxnSpPr/>
          <p:nvPr/>
        </p:nvCxnSpPr>
        <p:spPr>
          <a:xfrm rot="-5400000">
            <a:off x="6114986" y="3814840"/>
            <a:ext cx="1151100" cy="1093800"/>
          </a:xfrm>
          <a:prstGeom prst="curvedConnector2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60648"/>
            <a:ext cx="8229600" cy="476535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1</a:t>
            </a:r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.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ОБОГАТИТЬ ПРЕДМЕТНО- ПРОСТРАНСТВЕННУЮ СРЕДУ ГРУППЫ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7169" name="Picture 1" descr="C:\Users\Алкесандр\AppData\Roaming\Microsoft\Windows\Network Shortcuts\17364943674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3092548" cy="35412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592" y="2217021"/>
            <a:ext cx="3096482" cy="30964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24435" y="2762383"/>
            <a:ext cx="2772965" cy="3106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38762" y="5244653"/>
            <a:ext cx="21890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ЦЕНТР ДЕТСКОЙ АКТИВНОСТИ</a:t>
            </a:r>
            <a:r>
              <a:rPr lang="ru-RU" b="1" dirty="0" smtClean="0">
                <a:solidFill>
                  <a:srgbClr val="002060"/>
                </a:solidFill>
              </a:rPr>
              <a:t>: БИБЛИОТЕКА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2627784" y="5412939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ФИКСАЦИЯ ПРОЧИТАННОГО ПРОИЗВЕДЕНИЯ: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ТРЕКЕР ЧТЕНИЯ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(ЧЕК – ЛИСТ)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72097" y="5857678"/>
            <a:ext cx="31420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</a:t>
            </a:r>
            <a:r>
              <a:rPr lang="ru-RU" b="1" dirty="0" smtClean="0">
                <a:solidFill>
                  <a:srgbClr val="C00000"/>
                </a:solidFill>
              </a:rPr>
              <a:t>ДИДАКТИЧЕСКИЕ ПОСОБИЯ </a:t>
            </a:r>
            <a:r>
              <a:rPr lang="ru-RU" b="1" dirty="0" smtClean="0">
                <a:solidFill>
                  <a:srgbClr val="002060"/>
                </a:solidFill>
              </a:rPr>
              <a:t>ДЛЯ «МЕШКА ИСТОРИЙ»</a:t>
            </a:r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9" name="Google Shape;1735;p42"/>
          <p:cNvGrpSpPr/>
          <p:nvPr/>
        </p:nvGrpSpPr>
        <p:grpSpPr>
          <a:xfrm flipH="1">
            <a:off x="6929454" y="1142984"/>
            <a:ext cx="1857388" cy="1547736"/>
            <a:chOff x="4782850" y="2265050"/>
            <a:chExt cx="986200" cy="868775"/>
          </a:xfrm>
        </p:grpSpPr>
        <p:sp>
          <p:nvSpPr>
            <p:cNvPr id="10" name="Google Shape;1736;p42"/>
            <p:cNvSpPr/>
            <p:nvPr/>
          </p:nvSpPr>
          <p:spPr>
            <a:xfrm>
              <a:off x="4847800" y="2736725"/>
              <a:ext cx="512600" cy="397100"/>
            </a:xfrm>
            <a:custGeom>
              <a:avLst/>
              <a:gdLst/>
              <a:ahLst/>
              <a:cxnLst/>
              <a:rect l="l" t="t" r="r" b="b"/>
              <a:pathLst>
                <a:path w="20504" h="15884" extrusionOk="0">
                  <a:moveTo>
                    <a:pt x="14979" y="1"/>
                  </a:moveTo>
                  <a:cubicBezTo>
                    <a:pt x="14883" y="65"/>
                    <a:pt x="14784" y="125"/>
                    <a:pt x="14685" y="183"/>
                  </a:cubicBezTo>
                  <a:cubicBezTo>
                    <a:pt x="14630" y="240"/>
                    <a:pt x="14576" y="295"/>
                    <a:pt x="14522" y="352"/>
                  </a:cubicBezTo>
                  <a:cubicBezTo>
                    <a:pt x="14467" y="394"/>
                    <a:pt x="14413" y="432"/>
                    <a:pt x="14359" y="474"/>
                  </a:cubicBezTo>
                  <a:cubicBezTo>
                    <a:pt x="14368" y="595"/>
                    <a:pt x="14429" y="710"/>
                    <a:pt x="14547" y="793"/>
                  </a:cubicBezTo>
                  <a:lnTo>
                    <a:pt x="15126" y="1193"/>
                  </a:lnTo>
                  <a:lnTo>
                    <a:pt x="13732" y="889"/>
                  </a:lnTo>
                  <a:cubicBezTo>
                    <a:pt x="13397" y="1084"/>
                    <a:pt x="13048" y="1250"/>
                    <a:pt x="12684" y="1381"/>
                  </a:cubicBezTo>
                  <a:cubicBezTo>
                    <a:pt x="12719" y="1474"/>
                    <a:pt x="12786" y="1554"/>
                    <a:pt x="12885" y="1615"/>
                  </a:cubicBezTo>
                  <a:lnTo>
                    <a:pt x="14017" y="2273"/>
                  </a:lnTo>
                  <a:lnTo>
                    <a:pt x="11550" y="1682"/>
                  </a:lnTo>
                  <a:cubicBezTo>
                    <a:pt x="11521" y="1688"/>
                    <a:pt x="11492" y="1694"/>
                    <a:pt x="11463" y="1698"/>
                  </a:cubicBezTo>
                  <a:lnTo>
                    <a:pt x="10150" y="1739"/>
                  </a:lnTo>
                  <a:cubicBezTo>
                    <a:pt x="10150" y="1739"/>
                    <a:pt x="10147" y="1742"/>
                    <a:pt x="10144" y="1746"/>
                  </a:cubicBezTo>
                  <a:cubicBezTo>
                    <a:pt x="10019" y="1956"/>
                    <a:pt x="10115" y="2209"/>
                    <a:pt x="10364" y="2330"/>
                  </a:cubicBezTo>
                  <a:lnTo>
                    <a:pt x="11722" y="2931"/>
                  </a:lnTo>
                  <a:lnTo>
                    <a:pt x="4193" y="873"/>
                  </a:lnTo>
                  <a:cubicBezTo>
                    <a:pt x="4124" y="850"/>
                    <a:pt x="4052" y="840"/>
                    <a:pt x="3981" y="840"/>
                  </a:cubicBezTo>
                  <a:cubicBezTo>
                    <a:pt x="3773" y="840"/>
                    <a:pt x="3575" y="933"/>
                    <a:pt x="3477" y="1090"/>
                  </a:cubicBezTo>
                  <a:cubicBezTo>
                    <a:pt x="3343" y="1305"/>
                    <a:pt x="3439" y="1563"/>
                    <a:pt x="3692" y="1685"/>
                  </a:cubicBezTo>
                  <a:cubicBezTo>
                    <a:pt x="4839" y="2235"/>
                    <a:pt x="6983" y="2743"/>
                    <a:pt x="8443" y="3446"/>
                  </a:cubicBezTo>
                  <a:cubicBezTo>
                    <a:pt x="6226" y="2592"/>
                    <a:pt x="3739" y="2081"/>
                    <a:pt x="3586" y="2014"/>
                  </a:cubicBezTo>
                  <a:lnTo>
                    <a:pt x="3576" y="2024"/>
                  </a:lnTo>
                  <a:cubicBezTo>
                    <a:pt x="3420" y="1957"/>
                    <a:pt x="3296" y="1921"/>
                    <a:pt x="3188" y="1921"/>
                  </a:cubicBezTo>
                  <a:cubicBezTo>
                    <a:pt x="3039" y="1921"/>
                    <a:pt x="2923" y="1990"/>
                    <a:pt x="2800" y="2139"/>
                  </a:cubicBezTo>
                  <a:cubicBezTo>
                    <a:pt x="2631" y="2346"/>
                    <a:pt x="2701" y="2628"/>
                    <a:pt x="2960" y="2768"/>
                  </a:cubicBezTo>
                  <a:cubicBezTo>
                    <a:pt x="2963" y="2768"/>
                    <a:pt x="2963" y="2768"/>
                    <a:pt x="2966" y="2771"/>
                  </a:cubicBezTo>
                  <a:cubicBezTo>
                    <a:pt x="3024" y="2800"/>
                    <a:pt x="5449" y="3526"/>
                    <a:pt x="7677" y="4705"/>
                  </a:cubicBezTo>
                  <a:lnTo>
                    <a:pt x="3014" y="3145"/>
                  </a:lnTo>
                  <a:cubicBezTo>
                    <a:pt x="2928" y="3108"/>
                    <a:pt x="2835" y="3090"/>
                    <a:pt x="2743" y="3090"/>
                  </a:cubicBezTo>
                  <a:cubicBezTo>
                    <a:pt x="2553" y="3090"/>
                    <a:pt x="2369" y="3167"/>
                    <a:pt x="2263" y="3305"/>
                  </a:cubicBezTo>
                  <a:cubicBezTo>
                    <a:pt x="2106" y="3513"/>
                    <a:pt x="2177" y="3781"/>
                    <a:pt x="2426" y="3919"/>
                  </a:cubicBezTo>
                  <a:lnTo>
                    <a:pt x="10473" y="7782"/>
                  </a:lnTo>
                  <a:lnTo>
                    <a:pt x="2375" y="4724"/>
                  </a:lnTo>
                  <a:cubicBezTo>
                    <a:pt x="2291" y="4687"/>
                    <a:pt x="2200" y="4670"/>
                    <a:pt x="2109" y="4670"/>
                  </a:cubicBezTo>
                  <a:cubicBezTo>
                    <a:pt x="1918" y="4670"/>
                    <a:pt x="1730" y="4748"/>
                    <a:pt x="1624" y="4887"/>
                  </a:cubicBezTo>
                  <a:cubicBezTo>
                    <a:pt x="1467" y="5095"/>
                    <a:pt x="1541" y="5363"/>
                    <a:pt x="1790" y="5500"/>
                  </a:cubicBezTo>
                  <a:lnTo>
                    <a:pt x="10808" y="9853"/>
                  </a:lnTo>
                  <a:lnTo>
                    <a:pt x="10808" y="9853"/>
                  </a:lnTo>
                  <a:lnTo>
                    <a:pt x="2237" y="6200"/>
                  </a:lnTo>
                  <a:cubicBezTo>
                    <a:pt x="2154" y="6164"/>
                    <a:pt x="2063" y="6147"/>
                    <a:pt x="1974" y="6147"/>
                  </a:cubicBezTo>
                  <a:cubicBezTo>
                    <a:pt x="1780" y="6147"/>
                    <a:pt x="1591" y="6228"/>
                    <a:pt x="1486" y="6370"/>
                  </a:cubicBezTo>
                  <a:cubicBezTo>
                    <a:pt x="1333" y="6581"/>
                    <a:pt x="1413" y="6849"/>
                    <a:pt x="1665" y="6980"/>
                  </a:cubicBezTo>
                  <a:lnTo>
                    <a:pt x="7303" y="9942"/>
                  </a:lnTo>
                  <a:lnTo>
                    <a:pt x="1883" y="7622"/>
                  </a:lnTo>
                  <a:cubicBezTo>
                    <a:pt x="1800" y="7587"/>
                    <a:pt x="1710" y="7570"/>
                    <a:pt x="1621" y="7570"/>
                  </a:cubicBezTo>
                  <a:cubicBezTo>
                    <a:pt x="1431" y="7570"/>
                    <a:pt x="1245" y="7648"/>
                    <a:pt x="1138" y="7785"/>
                  </a:cubicBezTo>
                  <a:cubicBezTo>
                    <a:pt x="985" y="7990"/>
                    <a:pt x="1052" y="8258"/>
                    <a:pt x="1295" y="8396"/>
                  </a:cubicBezTo>
                  <a:lnTo>
                    <a:pt x="7520" y="11937"/>
                  </a:lnTo>
                  <a:lnTo>
                    <a:pt x="7520" y="11937"/>
                  </a:lnTo>
                  <a:lnTo>
                    <a:pt x="1311" y="9386"/>
                  </a:lnTo>
                  <a:cubicBezTo>
                    <a:pt x="1228" y="9353"/>
                    <a:pt x="1140" y="9336"/>
                    <a:pt x="1053" y="9336"/>
                  </a:cubicBezTo>
                  <a:cubicBezTo>
                    <a:pt x="861" y="9336"/>
                    <a:pt x="675" y="9415"/>
                    <a:pt x="569" y="9556"/>
                  </a:cubicBezTo>
                  <a:cubicBezTo>
                    <a:pt x="419" y="9760"/>
                    <a:pt x="486" y="10026"/>
                    <a:pt x="729" y="10163"/>
                  </a:cubicBezTo>
                  <a:lnTo>
                    <a:pt x="5085" y="12624"/>
                  </a:lnTo>
                  <a:lnTo>
                    <a:pt x="5085" y="12624"/>
                  </a:lnTo>
                  <a:lnTo>
                    <a:pt x="1151" y="11144"/>
                  </a:lnTo>
                  <a:cubicBezTo>
                    <a:pt x="1075" y="11116"/>
                    <a:pt x="995" y="11103"/>
                    <a:pt x="915" y="11103"/>
                  </a:cubicBezTo>
                  <a:cubicBezTo>
                    <a:pt x="721" y="11103"/>
                    <a:pt x="533" y="11182"/>
                    <a:pt x="429" y="11323"/>
                  </a:cubicBezTo>
                  <a:cubicBezTo>
                    <a:pt x="282" y="11524"/>
                    <a:pt x="342" y="11780"/>
                    <a:pt x="576" y="11921"/>
                  </a:cubicBezTo>
                  <a:lnTo>
                    <a:pt x="3004" y="13375"/>
                  </a:lnTo>
                  <a:lnTo>
                    <a:pt x="854" y="12620"/>
                  </a:lnTo>
                  <a:cubicBezTo>
                    <a:pt x="782" y="12595"/>
                    <a:pt x="706" y="12583"/>
                    <a:pt x="632" y="12583"/>
                  </a:cubicBezTo>
                  <a:cubicBezTo>
                    <a:pt x="441" y="12583"/>
                    <a:pt x="255" y="12662"/>
                    <a:pt x="148" y="12799"/>
                  </a:cubicBezTo>
                  <a:cubicBezTo>
                    <a:pt x="1" y="12991"/>
                    <a:pt x="55" y="13244"/>
                    <a:pt x="272" y="13387"/>
                  </a:cubicBezTo>
                  <a:lnTo>
                    <a:pt x="1173" y="13985"/>
                  </a:lnTo>
                  <a:lnTo>
                    <a:pt x="975" y="13924"/>
                  </a:lnTo>
                  <a:cubicBezTo>
                    <a:pt x="909" y="13904"/>
                    <a:pt x="840" y="13894"/>
                    <a:pt x="772" y="13894"/>
                  </a:cubicBezTo>
                  <a:cubicBezTo>
                    <a:pt x="595" y="13894"/>
                    <a:pt x="425" y="13961"/>
                    <a:pt x="314" y="14081"/>
                  </a:cubicBezTo>
                  <a:cubicBezTo>
                    <a:pt x="163" y="14247"/>
                    <a:pt x="173" y="14474"/>
                    <a:pt x="333" y="14634"/>
                  </a:cubicBezTo>
                  <a:lnTo>
                    <a:pt x="1253" y="15545"/>
                  </a:lnTo>
                  <a:cubicBezTo>
                    <a:pt x="1364" y="15655"/>
                    <a:pt x="1526" y="15712"/>
                    <a:pt x="1690" y="15712"/>
                  </a:cubicBezTo>
                  <a:cubicBezTo>
                    <a:pt x="1815" y="15712"/>
                    <a:pt x="1941" y="15679"/>
                    <a:pt x="2046" y="15612"/>
                  </a:cubicBezTo>
                  <a:cubicBezTo>
                    <a:pt x="2170" y="15529"/>
                    <a:pt x="2241" y="15413"/>
                    <a:pt x="2250" y="15295"/>
                  </a:cubicBezTo>
                  <a:lnTo>
                    <a:pt x="4033" y="15851"/>
                  </a:lnTo>
                  <a:cubicBezTo>
                    <a:pt x="4101" y="15874"/>
                    <a:pt x="4168" y="15883"/>
                    <a:pt x="4235" y="15883"/>
                  </a:cubicBezTo>
                  <a:cubicBezTo>
                    <a:pt x="4430" y="15883"/>
                    <a:pt x="4618" y="15800"/>
                    <a:pt x="4724" y="15660"/>
                  </a:cubicBezTo>
                  <a:cubicBezTo>
                    <a:pt x="4861" y="15465"/>
                    <a:pt x="4807" y="15222"/>
                    <a:pt x="4596" y="15078"/>
                  </a:cubicBezTo>
                  <a:lnTo>
                    <a:pt x="4101" y="14752"/>
                  </a:lnTo>
                  <a:lnTo>
                    <a:pt x="7053" y="15787"/>
                  </a:lnTo>
                  <a:cubicBezTo>
                    <a:pt x="7127" y="15813"/>
                    <a:pt x="7204" y="15826"/>
                    <a:pt x="7280" y="15826"/>
                  </a:cubicBezTo>
                  <a:cubicBezTo>
                    <a:pt x="7474" y="15826"/>
                    <a:pt x="7662" y="15744"/>
                    <a:pt x="7766" y="15599"/>
                  </a:cubicBezTo>
                  <a:cubicBezTo>
                    <a:pt x="7910" y="15401"/>
                    <a:pt x="7843" y="15145"/>
                    <a:pt x="7613" y="15008"/>
                  </a:cubicBezTo>
                  <a:lnTo>
                    <a:pt x="5676" y="13848"/>
                  </a:lnTo>
                  <a:lnTo>
                    <a:pt x="10415" y="15628"/>
                  </a:lnTo>
                  <a:cubicBezTo>
                    <a:pt x="10492" y="15656"/>
                    <a:pt x="10573" y="15670"/>
                    <a:pt x="10653" y="15670"/>
                  </a:cubicBezTo>
                  <a:cubicBezTo>
                    <a:pt x="10849" y="15670"/>
                    <a:pt x="11038" y="15588"/>
                    <a:pt x="11141" y="15442"/>
                  </a:cubicBezTo>
                  <a:cubicBezTo>
                    <a:pt x="11288" y="15238"/>
                    <a:pt x="11217" y="14979"/>
                    <a:pt x="10978" y="14845"/>
                  </a:cubicBezTo>
                  <a:lnTo>
                    <a:pt x="7948" y="13132"/>
                  </a:lnTo>
                  <a:lnTo>
                    <a:pt x="14004" y="15621"/>
                  </a:lnTo>
                  <a:cubicBezTo>
                    <a:pt x="14085" y="15654"/>
                    <a:pt x="14172" y="15669"/>
                    <a:pt x="14258" y="15669"/>
                  </a:cubicBezTo>
                  <a:cubicBezTo>
                    <a:pt x="14451" y="15669"/>
                    <a:pt x="14638" y="15590"/>
                    <a:pt x="14742" y="15449"/>
                  </a:cubicBezTo>
                  <a:cubicBezTo>
                    <a:pt x="14896" y="15247"/>
                    <a:pt x="14828" y="14982"/>
                    <a:pt x="14586" y="14845"/>
                  </a:cubicBezTo>
                  <a:lnTo>
                    <a:pt x="9198" y="11780"/>
                  </a:lnTo>
                  <a:lnTo>
                    <a:pt x="17867" y="15487"/>
                  </a:lnTo>
                  <a:cubicBezTo>
                    <a:pt x="17953" y="15524"/>
                    <a:pt x="18045" y="15541"/>
                    <a:pt x="18135" y="15541"/>
                  </a:cubicBezTo>
                  <a:cubicBezTo>
                    <a:pt x="18328" y="15541"/>
                    <a:pt x="18514" y="15461"/>
                    <a:pt x="18618" y="15318"/>
                  </a:cubicBezTo>
                  <a:cubicBezTo>
                    <a:pt x="18772" y="15110"/>
                    <a:pt x="18692" y="14838"/>
                    <a:pt x="18440" y="14707"/>
                  </a:cubicBezTo>
                  <a:lnTo>
                    <a:pt x="12662" y="11671"/>
                  </a:lnTo>
                  <a:lnTo>
                    <a:pt x="12662" y="11671"/>
                  </a:lnTo>
                  <a:lnTo>
                    <a:pt x="19408" y="14547"/>
                  </a:lnTo>
                  <a:cubicBezTo>
                    <a:pt x="19492" y="14583"/>
                    <a:pt x="19582" y="14600"/>
                    <a:pt x="19672" y="14600"/>
                  </a:cubicBezTo>
                  <a:cubicBezTo>
                    <a:pt x="19862" y="14600"/>
                    <a:pt x="20048" y="14523"/>
                    <a:pt x="20152" y="14381"/>
                  </a:cubicBezTo>
                  <a:cubicBezTo>
                    <a:pt x="20309" y="14174"/>
                    <a:pt x="20235" y="13908"/>
                    <a:pt x="19986" y="13771"/>
                  </a:cubicBezTo>
                  <a:lnTo>
                    <a:pt x="12684" y="9783"/>
                  </a:lnTo>
                  <a:lnTo>
                    <a:pt x="19596" y="12809"/>
                  </a:lnTo>
                  <a:cubicBezTo>
                    <a:pt x="19681" y="12846"/>
                    <a:pt x="19773" y="12864"/>
                    <a:pt x="19865" y="12864"/>
                  </a:cubicBezTo>
                  <a:cubicBezTo>
                    <a:pt x="20055" y="12864"/>
                    <a:pt x="20241" y="12786"/>
                    <a:pt x="20347" y="12646"/>
                  </a:cubicBezTo>
                  <a:cubicBezTo>
                    <a:pt x="20504" y="12442"/>
                    <a:pt x="20430" y="12173"/>
                    <a:pt x="20184" y="12036"/>
                  </a:cubicBezTo>
                  <a:lnTo>
                    <a:pt x="13074" y="8115"/>
                  </a:lnTo>
                  <a:lnTo>
                    <a:pt x="19242" y="10828"/>
                  </a:lnTo>
                  <a:cubicBezTo>
                    <a:pt x="19328" y="10866"/>
                    <a:pt x="19421" y="10884"/>
                    <a:pt x="19512" y="10884"/>
                  </a:cubicBezTo>
                  <a:cubicBezTo>
                    <a:pt x="19704" y="10884"/>
                    <a:pt x="19890" y="10805"/>
                    <a:pt x="19996" y="10665"/>
                  </a:cubicBezTo>
                  <a:cubicBezTo>
                    <a:pt x="20149" y="10457"/>
                    <a:pt x="20076" y="10185"/>
                    <a:pt x="19823" y="10051"/>
                  </a:cubicBezTo>
                  <a:lnTo>
                    <a:pt x="11377" y="5580"/>
                  </a:lnTo>
                  <a:lnTo>
                    <a:pt x="11377" y="5580"/>
                  </a:lnTo>
                  <a:cubicBezTo>
                    <a:pt x="12898" y="6165"/>
                    <a:pt x="14723" y="6865"/>
                    <a:pt x="16912" y="7706"/>
                  </a:cubicBezTo>
                  <a:cubicBezTo>
                    <a:pt x="18043" y="8140"/>
                    <a:pt x="18785" y="8425"/>
                    <a:pt x="18836" y="8444"/>
                  </a:cubicBezTo>
                  <a:cubicBezTo>
                    <a:pt x="18917" y="8476"/>
                    <a:pt x="19003" y="8491"/>
                    <a:pt x="19088" y="8491"/>
                  </a:cubicBezTo>
                  <a:cubicBezTo>
                    <a:pt x="19287" y="8491"/>
                    <a:pt x="19480" y="8406"/>
                    <a:pt x="19584" y="8258"/>
                  </a:cubicBezTo>
                  <a:cubicBezTo>
                    <a:pt x="19769" y="7987"/>
                    <a:pt x="19686" y="7840"/>
                    <a:pt x="19334" y="7638"/>
                  </a:cubicBezTo>
                  <a:lnTo>
                    <a:pt x="19341" y="7632"/>
                  </a:lnTo>
                  <a:cubicBezTo>
                    <a:pt x="19334" y="7632"/>
                    <a:pt x="19315" y="7622"/>
                    <a:pt x="19283" y="7613"/>
                  </a:cubicBezTo>
                  <a:cubicBezTo>
                    <a:pt x="19146" y="7536"/>
                    <a:pt x="18973" y="7453"/>
                    <a:pt x="18762" y="7351"/>
                  </a:cubicBezTo>
                  <a:lnTo>
                    <a:pt x="17136" y="6568"/>
                  </a:lnTo>
                  <a:cubicBezTo>
                    <a:pt x="15790" y="5919"/>
                    <a:pt x="13998" y="5056"/>
                    <a:pt x="12202" y="4193"/>
                  </a:cubicBezTo>
                  <a:lnTo>
                    <a:pt x="11377" y="3797"/>
                  </a:lnTo>
                  <a:lnTo>
                    <a:pt x="18433" y="5996"/>
                  </a:lnTo>
                  <a:cubicBezTo>
                    <a:pt x="18502" y="6019"/>
                    <a:pt x="18574" y="6029"/>
                    <a:pt x="18644" y="6029"/>
                  </a:cubicBezTo>
                  <a:cubicBezTo>
                    <a:pt x="18852" y="6029"/>
                    <a:pt x="19051" y="5936"/>
                    <a:pt x="19149" y="5779"/>
                  </a:cubicBezTo>
                  <a:cubicBezTo>
                    <a:pt x="19280" y="5564"/>
                    <a:pt x="19187" y="5309"/>
                    <a:pt x="18935" y="5187"/>
                  </a:cubicBezTo>
                  <a:lnTo>
                    <a:pt x="15410" y="3650"/>
                  </a:lnTo>
                  <a:lnTo>
                    <a:pt x="17746" y="4235"/>
                  </a:lnTo>
                  <a:cubicBezTo>
                    <a:pt x="17810" y="4254"/>
                    <a:pt x="17875" y="4264"/>
                    <a:pt x="17940" y="4264"/>
                  </a:cubicBezTo>
                  <a:cubicBezTo>
                    <a:pt x="18142" y="4264"/>
                    <a:pt x="18335" y="4174"/>
                    <a:pt x="18436" y="4024"/>
                  </a:cubicBezTo>
                  <a:cubicBezTo>
                    <a:pt x="18567" y="3823"/>
                    <a:pt x="18497" y="3577"/>
                    <a:pt x="18270" y="3442"/>
                  </a:cubicBezTo>
                  <a:lnTo>
                    <a:pt x="16369" y="2334"/>
                  </a:lnTo>
                  <a:lnTo>
                    <a:pt x="17577" y="2596"/>
                  </a:lnTo>
                  <a:cubicBezTo>
                    <a:pt x="17626" y="2606"/>
                    <a:pt x="17675" y="2611"/>
                    <a:pt x="17724" y="2611"/>
                  </a:cubicBezTo>
                  <a:cubicBezTo>
                    <a:pt x="17930" y="2611"/>
                    <a:pt x="18124" y="2522"/>
                    <a:pt x="18222" y="2372"/>
                  </a:cubicBezTo>
                  <a:cubicBezTo>
                    <a:pt x="18347" y="2183"/>
                    <a:pt x="18293" y="1950"/>
                    <a:pt x="18091" y="1813"/>
                  </a:cubicBezTo>
                  <a:lnTo>
                    <a:pt x="16963" y="1036"/>
                  </a:lnTo>
                  <a:cubicBezTo>
                    <a:pt x="17136" y="972"/>
                    <a:pt x="17264" y="844"/>
                    <a:pt x="17292" y="685"/>
                  </a:cubicBezTo>
                  <a:cubicBezTo>
                    <a:pt x="17337" y="435"/>
                    <a:pt x="17123" y="205"/>
                    <a:pt x="16816" y="170"/>
                  </a:cubicBezTo>
                  <a:lnTo>
                    <a:pt x="149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737;p42"/>
            <p:cNvSpPr/>
            <p:nvPr/>
          </p:nvSpPr>
          <p:spPr>
            <a:xfrm>
              <a:off x="4782850" y="2285400"/>
              <a:ext cx="786075" cy="826775"/>
            </a:xfrm>
            <a:custGeom>
              <a:avLst/>
              <a:gdLst/>
              <a:ahLst/>
              <a:cxnLst/>
              <a:rect l="l" t="t" r="r" b="b"/>
              <a:pathLst>
                <a:path w="31443" h="33071" extrusionOk="0">
                  <a:moveTo>
                    <a:pt x="30677" y="11430"/>
                  </a:moveTo>
                  <a:cubicBezTo>
                    <a:pt x="30724" y="11430"/>
                    <a:pt x="30770" y="11434"/>
                    <a:pt x="30813" y="11442"/>
                  </a:cubicBezTo>
                  <a:cubicBezTo>
                    <a:pt x="30426" y="11979"/>
                    <a:pt x="29851" y="12071"/>
                    <a:pt x="29212" y="12266"/>
                  </a:cubicBezTo>
                  <a:cubicBezTo>
                    <a:pt x="29678" y="11746"/>
                    <a:pt x="30252" y="11430"/>
                    <a:pt x="30677" y="11430"/>
                  </a:cubicBezTo>
                  <a:close/>
                  <a:moveTo>
                    <a:pt x="11419" y="461"/>
                  </a:moveTo>
                  <a:cubicBezTo>
                    <a:pt x="11443" y="461"/>
                    <a:pt x="11468" y="461"/>
                    <a:pt x="11492" y="462"/>
                  </a:cubicBezTo>
                  <a:cubicBezTo>
                    <a:pt x="15266" y="605"/>
                    <a:pt x="18299" y="2139"/>
                    <a:pt x="20334" y="5376"/>
                  </a:cubicBezTo>
                  <a:cubicBezTo>
                    <a:pt x="23380" y="10224"/>
                    <a:pt x="21482" y="16450"/>
                    <a:pt x="16279" y="18846"/>
                  </a:cubicBezTo>
                  <a:cubicBezTo>
                    <a:pt x="14907" y="19479"/>
                    <a:pt x="13448" y="19781"/>
                    <a:pt x="12002" y="19781"/>
                  </a:cubicBezTo>
                  <a:cubicBezTo>
                    <a:pt x="8464" y="19781"/>
                    <a:pt x="5003" y="17977"/>
                    <a:pt x="3081" y="14817"/>
                  </a:cubicBezTo>
                  <a:cubicBezTo>
                    <a:pt x="0" y="9751"/>
                    <a:pt x="2196" y="3309"/>
                    <a:pt x="7740" y="1161"/>
                  </a:cubicBezTo>
                  <a:cubicBezTo>
                    <a:pt x="8919" y="707"/>
                    <a:pt x="10141" y="461"/>
                    <a:pt x="11419" y="461"/>
                  </a:cubicBezTo>
                  <a:close/>
                  <a:moveTo>
                    <a:pt x="17881" y="21763"/>
                  </a:moveTo>
                  <a:cubicBezTo>
                    <a:pt x="17917" y="21763"/>
                    <a:pt x="17952" y="21766"/>
                    <a:pt x="17986" y="21770"/>
                  </a:cubicBezTo>
                  <a:cubicBezTo>
                    <a:pt x="17890" y="22387"/>
                    <a:pt x="17136" y="22908"/>
                    <a:pt x="16011" y="23164"/>
                  </a:cubicBezTo>
                  <a:cubicBezTo>
                    <a:pt x="16229" y="22509"/>
                    <a:pt x="17228" y="21763"/>
                    <a:pt x="17881" y="21763"/>
                  </a:cubicBezTo>
                  <a:close/>
                  <a:moveTo>
                    <a:pt x="11467" y="0"/>
                  </a:moveTo>
                  <a:cubicBezTo>
                    <a:pt x="9639" y="0"/>
                    <a:pt x="7780" y="463"/>
                    <a:pt x="6069" y="1465"/>
                  </a:cubicBezTo>
                  <a:cubicBezTo>
                    <a:pt x="2445" y="3587"/>
                    <a:pt x="617" y="7607"/>
                    <a:pt x="1407" y="11723"/>
                  </a:cubicBezTo>
                  <a:cubicBezTo>
                    <a:pt x="1921" y="14420"/>
                    <a:pt x="3369" y="16542"/>
                    <a:pt x="5564" y="18166"/>
                  </a:cubicBezTo>
                  <a:cubicBezTo>
                    <a:pt x="5708" y="18271"/>
                    <a:pt x="5849" y="18373"/>
                    <a:pt x="6002" y="18488"/>
                  </a:cubicBezTo>
                  <a:cubicBezTo>
                    <a:pt x="5740" y="19080"/>
                    <a:pt x="5500" y="19661"/>
                    <a:pt x="5229" y="20227"/>
                  </a:cubicBezTo>
                  <a:cubicBezTo>
                    <a:pt x="3666" y="23493"/>
                    <a:pt x="2937" y="26941"/>
                    <a:pt x="2956" y="30552"/>
                  </a:cubicBezTo>
                  <a:cubicBezTo>
                    <a:pt x="2960" y="31178"/>
                    <a:pt x="3075" y="31805"/>
                    <a:pt x="3145" y="32428"/>
                  </a:cubicBezTo>
                  <a:cubicBezTo>
                    <a:pt x="3162" y="32584"/>
                    <a:pt x="3227" y="32722"/>
                    <a:pt x="3387" y="32722"/>
                  </a:cubicBezTo>
                  <a:cubicBezTo>
                    <a:pt x="3407" y="32722"/>
                    <a:pt x="3428" y="32720"/>
                    <a:pt x="3452" y="32715"/>
                  </a:cubicBezTo>
                  <a:cubicBezTo>
                    <a:pt x="3666" y="32671"/>
                    <a:pt x="3659" y="32505"/>
                    <a:pt x="3615" y="32332"/>
                  </a:cubicBezTo>
                  <a:cubicBezTo>
                    <a:pt x="3426" y="31555"/>
                    <a:pt x="3378" y="30766"/>
                    <a:pt x="3423" y="29974"/>
                  </a:cubicBezTo>
                  <a:cubicBezTo>
                    <a:pt x="3455" y="29392"/>
                    <a:pt x="3493" y="28810"/>
                    <a:pt x="3532" y="28232"/>
                  </a:cubicBezTo>
                  <a:cubicBezTo>
                    <a:pt x="3695" y="25787"/>
                    <a:pt x="4321" y="23458"/>
                    <a:pt x="5302" y="21217"/>
                  </a:cubicBezTo>
                  <a:cubicBezTo>
                    <a:pt x="5321" y="21173"/>
                    <a:pt x="5340" y="21131"/>
                    <a:pt x="5382" y="21039"/>
                  </a:cubicBezTo>
                  <a:cubicBezTo>
                    <a:pt x="5465" y="21189"/>
                    <a:pt x="5513" y="21253"/>
                    <a:pt x="5539" y="21323"/>
                  </a:cubicBezTo>
                  <a:cubicBezTo>
                    <a:pt x="5858" y="22122"/>
                    <a:pt x="6293" y="22860"/>
                    <a:pt x="6785" y="23563"/>
                  </a:cubicBezTo>
                  <a:cubicBezTo>
                    <a:pt x="7440" y="24506"/>
                    <a:pt x="8089" y="25455"/>
                    <a:pt x="8792" y="26359"/>
                  </a:cubicBezTo>
                  <a:cubicBezTo>
                    <a:pt x="9188" y="26866"/>
                    <a:pt x="9619" y="27103"/>
                    <a:pt x="10123" y="27103"/>
                  </a:cubicBezTo>
                  <a:cubicBezTo>
                    <a:pt x="10392" y="27103"/>
                    <a:pt x="10681" y="27036"/>
                    <a:pt x="10997" y="26906"/>
                  </a:cubicBezTo>
                  <a:cubicBezTo>
                    <a:pt x="11339" y="26765"/>
                    <a:pt x="11687" y="26618"/>
                    <a:pt x="11987" y="26404"/>
                  </a:cubicBezTo>
                  <a:cubicBezTo>
                    <a:pt x="13096" y="25624"/>
                    <a:pt x="14183" y="24809"/>
                    <a:pt x="15282" y="24017"/>
                  </a:cubicBezTo>
                  <a:cubicBezTo>
                    <a:pt x="15445" y="23899"/>
                    <a:pt x="15643" y="23822"/>
                    <a:pt x="15832" y="23742"/>
                  </a:cubicBezTo>
                  <a:cubicBezTo>
                    <a:pt x="16381" y="23515"/>
                    <a:pt x="16947" y="23320"/>
                    <a:pt x="17487" y="23065"/>
                  </a:cubicBezTo>
                  <a:cubicBezTo>
                    <a:pt x="17883" y="22879"/>
                    <a:pt x="18225" y="22595"/>
                    <a:pt x="18407" y="22170"/>
                  </a:cubicBezTo>
                  <a:cubicBezTo>
                    <a:pt x="18612" y="21681"/>
                    <a:pt x="18369" y="21285"/>
                    <a:pt x="17835" y="21259"/>
                  </a:cubicBezTo>
                  <a:cubicBezTo>
                    <a:pt x="17811" y="21258"/>
                    <a:pt x="17787" y="21257"/>
                    <a:pt x="17763" y="21257"/>
                  </a:cubicBezTo>
                  <a:cubicBezTo>
                    <a:pt x="17421" y="21257"/>
                    <a:pt x="17108" y="21384"/>
                    <a:pt x="16854" y="21611"/>
                  </a:cubicBezTo>
                  <a:cubicBezTo>
                    <a:pt x="16445" y="21975"/>
                    <a:pt x="16062" y="22371"/>
                    <a:pt x="15675" y="22758"/>
                  </a:cubicBezTo>
                  <a:cubicBezTo>
                    <a:pt x="15598" y="22838"/>
                    <a:pt x="15519" y="22940"/>
                    <a:pt x="15499" y="23045"/>
                  </a:cubicBezTo>
                  <a:cubicBezTo>
                    <a:pt x="15458" y="23275"/>
                    <a:pt x="15301" y="23406"/>
                    <a:pt x="15135" y="23534"/>
                  </a:cubicBezTo>
                  <a:cubicBezTo>
                    <a:pt x="14288" y="24186"/>
                    <a:pt x="13467" y="24867"/>
                    <a:pt x="12591" y="25477"/>
                  </a:cubicBezTo>
                  <a:cubicBezTo>
                    <a:pt x="12026" y="25874"/>
                    <a:pt x="11403" y="26200"/>
                    <a:pt x="10776" y="26487"/>
                  </a:cubicBezTo>
                  <a:cubicBezTo>
                    <a:pt x="10551" y="26591"/>
                    <a:pt x="10346" y="26642"/>
                    <a:pt x="10155" y="26642"/>
                  </a:cubicBezTo>
                  <a:cubicBezTo>
                    <a:pt x="9794" y="26642"/>
                    <a:pt x="9481" y="26459"/>
                    <a:pt x="9172" y="26104"/>
                  </a:cubicBezTo>
                  <a:cubicBezTo>
                    <a:pt x="8929" y="25822"/>
                    <a:pt x="8696" y="25532"/>
                    <a:pt x="8485" y="25225"/>
                  </a:cubicBezTo>
                  <a:cubicBezTo>
                    <a:pt x="7964" y="24483"/>
                    <a:pt x="7430" y="23752"/>
                    <a:pt x="6957" y="22981"/>
                  </a:cubicBezTo>
                  <a:cubicBezTo>
                    <a:pt x="6513" y="22253"/>
                    <a:pt x="6143" y="21476"/>
                    <a:pt x="5737" y="20725"/>
                  </a:cubicBezTo>
                  <a:cubicBezTo>
                    <a:pt x="5631" y="20537"/>
                    <a:pt x="5647" y="20364"/>
                    <a:pt x="5737" y="20172"/>
                  </a:cubicBezTo>
                  <a:cubicBezTo>
                    <a:pt x="5890" y="19834"/>
                    <a:pt x="6021" y="19489"/>
                    <a:pt x="6174" y="19147"/>
                  </a:cubicBezTo>
                  <a:cubicBezTo>
                    <a:pt x="6235" y="19006"/>
                    <a:pt x="6321" y="18875"/>
                    <a:pt x="6389" y="18757"/>
                  </a:cubicBezTo>
                  <a:cubicBezTo>
                    <a:pt x="8336" y="19742"/>
                    <a:pt x="10231" y="20249"/>
                    <a:pt x="12078" y="20249"/>
                  </a:cubicBezTo>
                  <a:cubicBezTo>
                    <a:pt x="14501" y="20249"/>
                    <a:pt x="16843" y="19377"/>
                    <a:pt x="19117" y="17571"/>
                  </a:cubicBezTo>
                  <a:cubicBezTo>
                    <a:pt x="19197" y="17641"/>
                    <a:pt x="19289" y="17709"/>
                    <a:pt x="19360" y="17795"/>
                  </a:cubicBezTo>
                  <a:cubicBezTo>
                    <a:pt x="19424" y="17865"/>
                    <a:pt x="19472" y="17955"/>
                    <a:pt x="19510" y="18041"/>
                  </a:cubicBezTo>
                  <a:cubicBezTo>
                    <a:pt x="19957" y="19115"/>
                    <a:pt x="20491" y="20160"/>
                    <a:pt x="20836" y="21265"/>
                  </a:cubicBezTo>
                  <a:cubicBezTo>
                    <a:pt x="21606" y="23736"/>
                    <a:pt x="22204" y="26251"/>
                    <a:pt x="22421" y="28839"/>
                  </a:cubicBezTo>
                  <a:cubicBezTo>
                    <a:pt x="22517" y="29999"/>
                    <a:pt x="22546" y="31162"/>
                    <a:pt x="22386" y="32322"/>
                  </a:cubicBezTo>
                  <a:cubicBezTo>
                    <a:pt x="22361" y="32514"/>
                    <a:pt x="22351" y="32709"/>
                    <a:pt x="22357" y="32904"/>
                  </a:cubicBezTo>
                  <a:cubicBezTo>
                    <a:pt x="22361" y="32965"/>
                    <a:pt x="22447" y="33067"/>
                    <a:pt x="22495" y="33070"/>
                  </a:cubicBezTo>
                  <a:cubicBezTo>
                    <a:pt x="22575" y="33070"/>
                    <a:pt x="22683" y="33025"/>
                    <a:pt x="22731" y="32962"/>
                  </a:cubicBezTo>
                  <a:cubicBezTo>
                    <a:pt x="22786" y="32891"/>
                    <a:pt x="22792" y="32779"/>
                    <a:pt x="22802" y="32687"/>
                  </a:cubicBezTo>
                  <a:cubicBezTo>
                    <a:pt x="22853" y="32188"/>
                    <a:pt x="22923" y="31690"/>
                    <a:pt x="22939" y="31191"/>
                  </a:cubicBezTo>
                  <a:cubicBezTo>
                    <a:pt x="23003" y="29111"/>
                    <a:pt x="22757" y="27066"/>
                    <a:pt x="22287" y="25039"/>
                  </a:cubicBezTo>
                  <a:cubicBezTo>
                    <a:pt x="21814" y="22991"/>
                    <a:pt x="21386" y="20933"/>
                    <a:pt x="20465" y="19022"/>
                  </a:cubicBezTo>
                  <a:cubicBezTo>
                    <a:pt x="20446" y="18977"/>
                    <a:pt x="20459" y="18913"/>
                    <a:pt x="20456" y="18808"/>
                  </a:cubicBezTo>
                  <a:lnTo>
                    <a:pt x="20456" y="18808"/>
                  </a:lnTo>
                  <a:cubicBezTo>
                    <a:pt x="20967" y="19153"/>
                    <a:pt x="21431" y="19479"/>
                    <a:pt x="21907" y="19783"/>
                  </a:cubicBezTo>
                  <a:cubicBezTo>
                    <a:pt x="22204" y="19974"/>
                    <a:pt x="22511" y="20163"/>
                    <a:pt x="22833" y="20300"/>
                  </a:cubicBezTo>
                  <a:cubicBezTo>
                    <a:pt x="23127" y="20424"/>
                    <a:pt x="23415" y="20485"/>
                    <a:pt x="23692" y="20485"/>
                  </a:cubicBezTo>
                  <a:cubicBezTo>
                    <a:pt x="24272" y="20485"/>
                    <a:pt x="24803" y="20218"/>
                    <a:pt x="25227" y="19703"/>
                  </a:cubicBezTo>
                  <a:cubicBezTo>
                    <a:pt x="25409" y="19479"/>
                    <a:pt x="25579" y="19236"/>
                    <a:pt x="25716" y="18984"/>
                  </a:cubicBezTo>
                  <a:cubicBezTo>
                    <a:pt x="26477" y="17558"/>
                    <a:pt x="27352" y="16194"/>
                    <a:pt x="27931" y="14676"/>
                  </a:cubicBezTo>
                  <a:cubicBezTo>
                    <a:pt x="28154" y="14088"/>
                    <a:pt x="28432" y="13522"/>
                    <a:pt x="28675" y="12963"/>
                  </a:cubicBezTo>
                  <a:cubicBezTo>
                    <a:pt x="29212" y="12778"/>
                    <a:pt x="29714" y="12608"/>
                    <a:pt x="30215" y="12429"/>
                  </a:cubicBezTo>
                  <a:cubicBezTo>
                    <a:pt x="30589" y="12298"/>
                    <a:pt x="30919" y="12097"/>
                    <a:pt x="31158" y="11774"/>
                  </a:cubicBezTo>
                  <a:cubicBezTo>
                    <a:pt x="31443" y="11384"/>
                    <a:pt x="31273" y="10979"/>
                    <a:pt x="30787" y="10943"/>
                  </a:cubicBezTo>
                  <a:cubicBezTo>
                    <a:pt x="30759" y="10941"/>
                    <a:pt x="30731" y="10940"/>
                    <a:pt x="30702" y="10940"/>
                  </a:cubicBezTo>
                  <a:cubicBezTo>
                    <a:pt x="30526" y="10940"/>
                    <a:pt x="30339" y="10980"/>
                    <a:pt x="30180" y="11049"/>
                  </a:cubicBezTo>
                  <a:cubicBezTo>
                    <a:pt x="29551" y="11320"/>
                    <a:pt x="29020" y="11749"/>
                    <a:pt x="28519" y="12212"/>
                  </a:cubicBezTo>
                  <a:cubicBezTo>
                    <a:pt x="28451" y="12276"/>
                    <a:pt x="28404" y="12365"/>
                    <a:pt x="28365" y="12452"/>
                  </a:cubicBezTo>
                  <a:cubicBezTo>
                    <a:pt x="28132" y="13001"/>
                    <a:pt x="27911" y="13557"/>
                    <a:pt x="27675" y="14104"/>
                  </a:cubicBezTo>
                  <a:cubicBezTo>
                    <a:pt x="27413" y="14714"/>
                    <a:pt x="27167" y="15328"/>
                    <a:pt x="26870" y="15919"/>
                  </a:cubicBezTo>
                  <a:cubicBezTo>
                    <a:pt x="26483" y="16683"/>
                    <a:pt x="26061" y="17431"/>
                    <a:pt x="25646" y="18178"/>
                  </a:cubicBezTo>
                  <a:cubicBezTo>
                    <a:pt x="25432" y="18559"/>
                    <a:pt x="25201" y="18929"/>
                    <a:pt x="24959" y="19294"/>
                  </a:cubicBezTo>
                  <a:cubicBezTo>
                    <a:pt x="24738" y="19626"/>
                    <a:pt x="24422" y="19843"/>
                    <a:pt x="24041" y="19974"/>
                  </a:cubicBezTo>
                  <a:cubicBezTo>
                    <a:pt x="23903" y="20022"/>
                    <a:pt x="23769" y="20043"/>
                    <a:pt x="23638" y="20043"/>
                  </a:cubicBezTo>
                  <a:cubicBezTo>
                    <a:pt x="23303" y="20043"/>
                    <a:pt x="22993" y="19906"/>
                    <a:pt x="22706" y="19731"/>
                  </a:cubicBezTo>
                  <a:cubicBezTo>
                    <a:pt x="21974" y="19287"/>
                    <a:pt x="21261" y="18808"/>
                    <a:pt x="20561" y="18319"/>
                  </a:cubicBezTo>
                  <a:cubicBezTo>
                    <a:pt x="20299" y="18134"/>
                    <a:pt x="20076" y="17891"/>
                    <a:pt x="19862" y="17651"/>
                  </a:cubicBezTo>
                  <a:cubicBezTo>
                    <a:pt x="19724" y="17501"/>
                    <a:pt x="19635" y="17309"/>
                    <a:pt x="19520" y="17133"/>
                  </a:cubicBezTo>
                  <a:cubicBezTo>
                    <a:pt x="19654" y="16980"/>
                    <a:pt x="19759" y="16859"/>
                    <a:pt x="19862" y="16734"/>
                  </a:cubicBezTo>
                  <a:cubicBezTo>
                    <a:pt x="22019" y="14145"/>
                    <a:pt x="22757" y="11202"/>
                    <a:pt x="21923" y="7939"/>
                  </a:cubicBezTo>
                  <a:cubicBezTo>
                    <a:pt x="20680" y="3075"/>
                    <a:pt x="16176" y="0"/>
                    <a:pt x="114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738;p42"/>
            <p:cNvSpPr/>
            <p:nvPr/>
          </p:nvSpPr>
          <p:spPr>
            <a:xfrm>
              <a:off x="5381725" y="2265050"/>
              <a:ext cx="387325" cy="249775"/>
            </a:xfrm>
            <a:custGeom>
              <a:avLst/>
              <a:gdLst/>
              <a:ahLst/>
              <a:cxnLst/>
              <a:rect l="l" t="t" r="r" b="b"/>
              <a:pathLst>
                <a:path w="15493" h="9991" extrusionOk="0">
                  <a:moveTo>
                    <a:pt x="10093" y="502"/>
                  </a:moveTo>
                  <a:cubicBezTo>
                    <a:pt x="11584" y="502"/>
                    <a:pt x="13078" y="539"/>
                    <a:pt x="14579" y="636"/>
                  </a:cubicBezTo>
                  <a:cubicBezTo>
                    <a:pt x="12396" y="2461"/>
                    <a:pt x="10261" y="4251"/>
                    <a:pt x="8069" y="6085"/>
                  </a:cubicBezTo>
                  <a:cubicBezTo>
                    <a:pt x="5644" y="4340"/>
                    <a:pt x="3228" y="2653"/>
                    <a:pt x="930" y="777"/>
                  </a:cubicBezTo>
                  <a:cubicBezTo>
                    <a:pt x="3987" y="659"/>
                    <a:pt x="7033" y="502"/>
                    <a:pt x="10093" y="502"/>
                  </a:cubicBezTo>
                  <a:close/>
                  <a:moveTo>
                    <a:pt x="518" y="1106"/>
                  </a:moveTo>
                  <a:lnTo>
                    <a:pt x="518" y="1106"/>
                  </a:lnTo>
                  <a:cubicBezTo>
                    <a:pt x="1911" y="2158"/>
                    <a:pt x="3260" y="3177"/>
                    <a:pt x="4627" y="4212"/>
                  </a:cubicBezTo>
                  <a:cubicBezTo>
                    <a:pt x="3490" y="5634"/>
                    <a:pt x="2375" y="7031"/>
                    <a:pt x="1208" y="8485"/>
                  </a:cubicBezTo>
                  <a:cubicBezTo>
                    <a:pt x="866" y="6015"/>
                    <a:pt x="636" y="3602"/>
                    <a:pt x="518" y="1106"/>
                  </a:cubicBezTo>
                  <a:close/>
                  <a:moveTo>
                    <a:pt x="14981" y="972"/>
                  </a:moveTo>
                  <a:lnTo>
                    <a:pt x="14981" y="972"/>
                  </a:lnTo>
                  <a:cubicBezTo>
                    <a:pt x="15061" y="1563"/>
                    <a:pt x="14975" y="2084"/>
                    <a:pt x="14981" y="2602"/>
                  </a:cubicBezTo>
                  <a:cubicBezTo>
                    <a:pt x="14988" y="3119"/>
                    <a:pt x="14988" y="3634"/>
                    <a:pt x="14978" y="4152"/>
                  </a:cubicBezTo>
                  <a:cubicBezTo>
                    <a:pt x="14969" y="4685"/>
                    <a:pt x="14933" y="5219"/>
                    <a:pt x="14924" y="5749"/>
                  </a:cubicBezTo>
                  <a:cubicBezTo>
                    <a:pt x="14914" y="6267"/>
                    <a:pt x="14924" y="6785"/>
                    <a:pt x="14924" y="7303"/>
                  </a:cubicBezTo>
                  <a:cubicBezTo>
                    <a:pt x="14924" y="7833"/>
                    <a:pt x="14924" y="8364"/>
                    <a:pt x="14924" y="8984"/>
                  </a:cubicBezTo>
                  <a:cubicBezTo>
                    <a:pt x="13690" y="7293"/>
                    <a:pt x="12498" y="5654"/>
                    <a:pt x="11287" y="3989"/>
                  </a:cubicBezTo>
                  <a:cubicBezTo>
                    <a:pt x="12460" y="2925"/>
                    <a:pt x="13687" y="1985"/>
                    <a:pt x="14981" y="972"/>
                  </a:cubicBezTo>
                  <a:close/>
                  <a:moveTo>
                    <a:pt x="10974" y="4295"/>
                  </a:moveTo>
                  <a:cubicBezTo>
                    <a:pt x="12214" y="6018"/>
                    <a:pt x="13435" y="7721"/>
                    <a:pt x="14662" y="9428"/>
                  </a:cubicBezTo>
                  <a:cubicBezTo>
                    <a:pt x="14597" y="9449"/>
                    <a:pt x="14305" y="9459"/>
                    <a:pt x="13850" y="9459"/>
                  </a:cubicBezTo>
                  <a:cubicBezTo>
                    <a:pt x="11048" y="9459"/>
                    <a:pt x="2046" y="9097"/>
                    <a:pt x="1422" y="8910"/>
                  </a:cubicBezTo>
                  <a:cubicBezTo>
                    <a:pt x="2643" y="7408"/>
                    <a:pt x="3822" y="5954"/>
                    <a:pt x="5024" y="4474"/>
                  </a:cubicBezTo>
                  <a:cubicBezTo>
                    <a:pt x="5270" y="4650"/>
                    <a:pt x="5465" y="4788"/>
                    <a:pt x="5660" y="4925"/>
                  </a:cubicBezTo>
                  <a:cubicBezTo>
                    <a:pt x="6280" y="5366"/>
                    <a:pt x="6893" y="5813"/>
                    <a:pt x="7516" y="6245"/>
                  </a:cubicBezTo>
                  <a:cubicBezTo>
                    <a:pt x="7732" y="6395"/>
                    <a:pt x="7888" y="6470"/>
                    <a:pt x="8040" y="6470"/>
                  </a:cubicBezTo>
                  <a:cubicBezTo>
                    <a:pt x="8208" y="6470"/>
                    <a:pt x="8370" y="6378"/>
                    <a:pt x="8600" y="6194"/>
                  </a:cubicBezTo>
                  <a:cubicBezTo>
                    <a:pt x="9306" y="5628"/>
                    <a:pt x="10009" y="5056"/>
                    <a:pt x="10712" y="4490"/>
                  </a:cubicBezTo>
                  <a:cubicBezTo>
                    <a:pt x="10786" y="4430"/>
                    <a:pt x="10865" y="4379"/>
                    <a:pt x="10974" y="4295"/>
                  </a:cubicBezTo>
                  <a:close/>
                  <a:moveTo>
                    <a:pt x="7740" y="0"/>
                  </a:moveTo>
                  <a:cubicBezTo>
                    <a:pt x="7740" y="20"/>
                    <a:pt x="7740" y="36"/>
                    <a:pt x="7740" y="55"/>
                  </a:cubicBezTo>
                  <a:cubicBezTo>
                    <a:pt x="5784" y="119"/>
                    <a:pt x="3832" y="176"/>
                    <a:pt x="1876" y="243"/>
                  </a:cubicBezTo>
                  <a:cubicBezTo>
                    <a:pt x="1390" y="263"/>
                    <a:pt x="908" y="301"/>
                    <a:pt x="425" y="336"/>
                  </a:cubicBezTo>
                  <a:cubicBezTo>
                    <a:pt x="10" y="365"/>
                    <a:pt x="0" y="410"/>
                    <a:pt x="42" y="847"/>
                  </a:cubicBezTo>
                  <a:cubicBezTo>
                    <a:pt x="99" y="1474"/>
                    <a:pt x="128" y="2106"/>
                    <a:pt x="170" y="2733"/>
                  </a:cubicBezTo>
                  <a:cubicBezTo>
                    <a:pt x="221" y="3458"/>
                    <a:pt x="249" y="4187"/>
                    <a:pt x="323" y="4909"/>
                  </a:cubicBezTo>
                  <a:cubicBezTo>
                    <a:pt x="451" y="6210"/>
                    <a:pt x="607" y="7507"/>
                    <a:pt x="751" y="8808"/>
                  </a:cubicBezTo>
                  <a:cubicBezTo>
                    <a:pt x="789" y="9156"/>
                    <a:pt x="863" y="9255"/>
                    <a:pt x="1202" y="9345"/>
                  </a:cubicBezTo>
                  <a:cubicBezTo>
                    <a:pt x="1371" y="9389"/>
                    <a:pt x="1550" y="9425"/>
                    <a:pt x="1726" y="9434"/>
                  </a:cubicBezTo>
                  <a:cubicBezTo>
                    <a:pt x="4193" y="9565"/>
                    <a:pt x="6663" y="9709"/>
                    <a:pt x="9130" y="9811"/>
                  </a:cubicBezTo>
                  <a:cubicBezTo>
                    <a:pt x="11150" y="9897"/>
                    <a:pt x="13169" y="9926"/>
                    <a:pt x="15186" y="9990"/>
                  </a:cubicBezTo>
                  <a:cubicBezTo>
                    <a:pt x="15193" y="9990"/>
                    <a:pt x="15201" y="9990"/>
                    <a:pt x="15208" y="9990"/>
                  </a:cubicBezTo>
                  <a:cubicBezTo>
                    <a:pt x="15409" y="9990"/>
                    <a:pt x="15490" y="9904"/>
                    <a:pt x="15490" y="9715"/>
                  </a:cubicBezTo>
                  <a:cubicBezTo>
                    <a:pt x="15493" y="9504"/>
                    <a:pt x="15486" y="9293"/>
                    <a:pt x="15477" y="9086"/>
                  </a:cubicBezTo>
                  <a:cubicBezTo>
                    <a:pt x="15448" y="8456"/>
                    <a:pt x="15394" y="7827"/>
                    <a:pt x="15394" y="7200"/>
                  </a:cubicBezTo>
                  <a:cubicBezTo>
                    <a:pt x="15390" y="5468"/>
                    <a:pt x="15413" y="3739"/>
                    <a:pt x="15422" y="2011"/>
                  </a:cubicBezTo>
                  <a:cubicBezTo>
                    <a:pt x="15426" y="1560"/>
                    <a:pt x="15419" y="1106"/>
                    <a:pt x="15432" y="652"/>
                  </a:cubicBezTo>
                  <a:cubicBezTo>
                    <a:pt x="15445" y="215"/>
                    <a:pt x="15410" y="160"/>
                    <a:pt x="14962" y="144"/>
                  </a:cubicBezTo>
                  <a:cubicBezTo>
                    <a:pt x="14445" y="128"/>
                    <a:pt x="13927" y="128"/>
                    <a:pt x="13412" y="119"/>
                  </a:cubicBezTo>
                  <a:cubicBezTo>
                    <a:pt x="11521" y="80"/>
                    <a:pt x="9632" y="39"/>
                    <a:pt x="77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739;p42"/>
            <p:cNvSpPr/>
            <p:nvPr/>
          </p:nvSpPr>
          <p:spPr>
            <a:xfrm>
              <a:off x="5052800" y="2502375"/>
              <a:ext cx="197050" cy="103925"/>
            </a:xfrm>
            <a:custGeom>
              <a:avLst/>
              <a:gdLst/>
              <a:ahLst/>
              <a:cxnLst/>
              <a:rect l="l" t="t" r="r" b="b"/>
              <a:pathLst>
                <a:path w="7882" h="4157" extrusionOk="0">
                  <a:moveTo>
                    <a:pt x="7663" y="1"/>
                  </a:moveTo>
                  <a:cubicBezTo>
                    <a:pt x="7660" y="1"/>
                    <a:pt x="7657" y="1"/>
                    <a:pt x="7654" y="2"/>
                  </a:cubicBezTo>
                  <a:cubicBezTo>
                    <a:pt x="7565" y="24"/>
                    <a:pt x="7450" y="117"/>
                    <a:pt x="7431" y="200"/>
                  </a:cubicBezTo>
                  <a:cubicBezTo>
                    <a:pt x="7392" y="369"/>
                    <a:pt x="7415" y="551"/>
                    <a:pt x="7402" y="730"/>
                  </a:cubicBezTo>
                  <a:cubicBezTo>
                    <a:pt x="7299" y="2525"/>
                    <a:pt x="6060" y="3706"/>
                    <a:pt x="4387" y="3706"/>
                  </a:cubicBezTo>
                  <a:cubicBezTo>
                    <a:pt x="4187" y="3706"/>
                    <a:pt x="3980" y="3689"/>
                    <a:pt x="3768" y="3654"/>
                  </a:cubicBezTo>
                  <a:cubicBezTo>
                    <a:pt x="2541" y="3453"/>
                    <a:pt x="1535" y="2836"/>
                    <a:pt x="659" y="1980"/>
                  </a:cubicBezTo>
                  <a:cubicBezTo>
                    <a:pt x="553" y="1881"/>
                    <a:pt x="464" y="1759"/>
                    <a:pt x="343" y="1683"/>
                  </a:cubicBezTo>
                  <a:cubicBezTo>
                    <a:pt x="312" y="1662"/>
                    <a:pt x="260" y="1650"/>
                    <a:pt x="210" y="1650"/>
                  </a:cubicBezTo>
                  <a:cubicBezTo>
                    <a:pt x="162" y="1650"/>
                    <a:pt x="115" y="1661"/>
                    <a:pt x="90" y="1683"/>
                  </a:cubicBezTo>
                  <a:cubicBezTo>
                    <a:pt x="33" y="1727"/>
                    <a:pt x="1" y="1862"/>
                    <a:pt x="23" y="1932"/>
                  </a:cubicBezTo>
                  <a:cubicBezTo>
                    <a:pt x="58" y="2034"/>
                    <a:pt x="141" y="2127"/>
                    <a:pt x="224" y="2197"/>
                  </a:cubicBezTo>
                  <a:cubicBezTo>
                    <a:pt x="576" y="2507"/>
                    <a:pt x="915" y="2836"/>
                    <a:pt x="1298" y="3105"/>
                  </a:cubicBezTo>
                  <a:cubicBezTo>
                    <a:pt x="2198" y="3744"/>
                    <a:pt x="3188" y="4156"/>
                    <a:pt x="4314" y="4156"/>
                  </a:cubicBezTo>
                  <a:cubicBezTo>
                    <a:pt x="4332" y="4156"/>
                    <a:pt x="4349" y="4156"/>
                    <a:pt x="4366" y="4156"/>
                  </a:cubicBezTo>
                  <a:cubicBezTo>
                    <a:pt x="5462" y="4156"/>
                    <a:pt x="6347" y="3782"/>
                    <a:pt x="6990" y="3025"/>
                  </a:cubicBezTo>
                  <a:cubicBezTo>
                    <a:pt x="7638" y="2258"/>
                    <a:pt x="7872" y="1350"/>
                    <a:pt x="7872" y="369"/>
                  </a:cubicBezTo>
                  <a:cubicBezTo>
                    <a:pt x="7872" y="305"/>
                    <a:pt x="7881" y="226"/>
                    <a:pt x="7849" y="178"/>
                  </a:cubicBezTo>
                  <a:cubicBezTo>
                    <a:pt x="7804" y="108"/>
                    <a:pt x="7715" y="1"/>
                    <a:pt x="7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740;p42"/>
            <p:cNvSpPr/>
            <p:nvPr/>
          </p:nvSpPr>
          <p:spPr>
            <a:xfrm>
              <a:off x="5212350" y="2439375"/>
              <a:ext cx="30375" cy="38100"/>
            </a:xfrm>
            <a:custGeom>
              <a:avLst/>
              <a:gdLst/>
              <a:ahLst/>
              <a:cxnLst/>
              <a:rect l="l" t="t" r="r" b="b"/>
              <a:pathLst>
                <a:path w="1215" h="1524" extrusionOk="0">
                  <a:moveTo>
                    <a:pt x="681" y="0"/>
                  </a:moveTo>
                  <a:cubicBezTo>
                    <a:pt x="679" y="0"/>
                    <a:pt x="677" y="0"/>
                    <a:pt x="675" y="0"/>
                  </a:cubicBezTo>
                  <a:cubicBezTo>
                    <a:pt x="355" y="4"/>
                    <a:pt x="48" y="221"/>
                    <a:pt x="16" y="518"/>
                  </a:cubicBezTo>
                  <a:cubicBezTo>
                    <a:pt x="0" y="662"/>
                    <a:pt x="67" y="825"/>
                    <a:pt x="125" y="969"/>
                  </a:cubicBezTo>
                  <a:cubicBezTo>
                    <a:pt x="271" y="1336"/>
                    <a:pt x="475" y="1523"/>
                    <a:pt x="713" y="1523"/>
                  </a:cubicBezTo>
                  <a:cubicBezTo>
                    <a:pt x="746" y="1523"/>
                    <a:pt x="780" y="1520"/>
                    <a:pt x="815" y="1512"/>
                  </a:cubicBezTo>
                  <a:cubicBezTo>
                    <a:pt x="1074" y="1461"/>
                    <a:pt x="1215" y="1199"/>
                    <a:pt x="1211" y="732"/>
                  </a:cubicBezTo>
                  <a:cubicBezTo>
                    <a:pt x="1208" y="694"/>
                    <a:pt x="1211" y="614"/>
                    <a:pt x="1199" y="534"/>
                  </a:cubicBezTo>
                  <a:cubicBezTo>
                    <a:pt x="1142" y="207"/>
                    <a:pt x="937" y="0"/>
                    <a:pt x="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741;p42"/>
            <p:cNvSpPr/>
            <p:nvPr/>
          </p:nvSpPr>
          <p:spPr>
            <a:xfrm>
              <a:off x="5011825" y="2476075"/>
              <a:ext cx="28375" cy="37500"/>
            </a:xfrm>
            <a:custGeom>
              <a:avLst/>
              <a:gdLst/>
              <a:ahLst/>
              <a:cxnLst/>
              <a:rect l="l" t="t" r="r" b="b"/>
              <a:pathLst>
                <a:path w="1135" h="1500" extrusionOk="0">
                  <a:moveTo>
                    <a:pt x="549" y="0"/>
                  </a:moveTo>
                  <a:cubicBezTo>
                    <a:pt x="526" y="0"/>
                    <a:pt x="501" y="2"/>
                    <a:pt x="476" y="6"/>
                  </a:cubicBezTo>
                  <a:cubicBezTo>
                    <a:pt x="221" y="44"/>
                    <a:pt x="115" y="255"/>
                    <a:pt x="42" y="472"/>
                  </a:cubicBezTo>
                  <a:cubicBezTo>
                    <a:pt x="16" y="546"/>
                    <a:pt x="19" y="632"/>
                    <a:pt x="0" y="792"/>
                  </a:cubicBezTo>
                  <a:cubicBezTo>
                    <a:pt x="45" y="904"/>
                    <a:pt x="83" y="1095"/>
                    <a:pt x="186" y="1249"/>
                  </a:cubicBezTo>
                  <a:cubicBezTo>
                    <a:pt x="294" y="1416"/>
                    <a:pt x="462" y="1499"/>
                    <a:pt x="655" y="1499"/>
                  </a:cubicBezTo>
                  <a:cubicBezTo>
                    <a:pt x="694" y="1499"/>
                    <a:pt x="735" y="1496"/>
                    <a:pt x="777" y="1488"/>
                  </a:cubicBezTo>
                  <a:cubicBezTo>
                    <a:pt x="1026" y="1447"/>
                    <a:pt x="1128" y="1242"/>
                    <a:pt x="1131" y="1031"/>
                  </a:cubicBezTo>
                  <a:cubicBezTo>
                    <a:pt x="1135" y="801"/>
                    <a:pt x="1090" y="555"/>
                    <a:pt x="1004" y="341"/>
                  </a:cubicBezTo>
                  <a:cubicBezTo>
                    <a:pt x="926" y="154"/>
                    <a:pt x="767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8229600" cy="48299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/>
              <a:t>  </a:t>
            </a:r>
            <a:r>
              <a:rPr lang="ru-RU" sz="2400" b="1" dirty="0" smtClean="0">
                <a:solidFill>
                  <a:srgbClr val="C00000"/>
                </a:solidFill>
              </a:rPr>
              <a:t>2.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ОРГАНИЗОВАТЬ ОБРАЗОВАТЕЛЬНУЮ ДЕЯТЕЛЬНОСТЬ В СООТВЕТСТВИИ С ВОЗМОЖНОСТЯМИ ДЕТЕЙ.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4786322"/>
            <a:ext cx="358677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ПОЗНАВАТЕЛЬНО - ИССЛЕДОВАТЕЛЬСКАЯ ДЕЯТЕЛЬНОСТЬ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КРОССЕНС «СВОЙСТВА ПЕРА»</a:t>
            </a:r>
          </a:p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8" name="Picture 2" descr="C:\Users\Алкесандр\AppData\Roaming\Microsoft\Windows\Network Shortcuts\1736093998655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14488"/>
            <a:ext cx="4036066" cy="3027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1" descr="C:\Users\Алкесандр\AppData\Roaming\Microsoft\Windows\Network Shortcuts\IMG_20250110_154803_451.jpg"/>
          <p:cNvPicPr>
            <a:picLocks noChangeAspect="1" noChangeArrowheads="1"/>
          </p:cNvPicPr>
          <p:nvPr/>
        </p:nvPicPr>
        <p:blipFill>
          <a:blip r:embed="rId3" cstate="print"/>
          <a:srcRect t="9166" b="8338"/>
          <a:stretch>
            <a:fillRect/>
          </a:stretch>
        </p:blipFill>
        <p:spPr bwMode="auto">
          <a:xfrm>
            <a:off x="4714876" y="1643050"/>
            <a:ext cx="3898669" cy="3216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4786314" y="4857760"/>
            <a:ext cx="358677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КРУГИ ЛУЛЛИЯ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«РАССКАЖИ СКАЗКУ»</a:t>
            </a:r>
          </a:p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00100" y="214290"/>
            <a:ext cx="8143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3</a:t>
            </a:r>
            <a:r>
              <a:rPr lang="ru-RU" sz="2400" b="1" dirty="0" smtClean="0">
                <a:solidFill>
                  <a:srgbClr val="002060"/>
                </a:solidFill>
              </a:rPr>
              <a:t>.ОБЕСПЕЧИТЬ ЭФФЕКТИВНОЕ ВЗАИМОДЕЙСТВИЕ С РОДИТЕЛЯМИ</a:t>
            </a:r>
          </a:p>
        </p:txBody>
      </p:sp>
      <p:pic>
        <p:nvPicPr>
          <p:cNvPr id="3074" name="Picture 2" descr="C:\Users\Алкесандр\Downloads\storageemulated0DCIMCameraIMG_20240326_173604.jpg"/>
          <p:cNvPicPr>
            <a:picLocks noChangeAspect="1" noChangeArrowheads="1"/>
          </p:cNvPicPr>
          <p:nvPr/>
        </p:nvPicPr>
        <p:blipFill>
          <a:blip r:embed="rId2" cstate="print">
            <a:lum bright="10000" contrast="20000"/>
          </a:blip>
          <a:srcRect/>
          <a:stretch>
            <a:fillRect/>
          </a:stretch>
        </p:blipFill>
        <p:spPr bwMode="auto">
          <a:xfrm>
            <a:off x="1857356" y="1214422"/>
            <a:ext cx="5500726" cy="4141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214546" y="5500702"/>
            <a:ext cx="5286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МАСТЕР – КЛАСС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«СЕМЕЙНЫЙ СТОРИСЕК»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072206"/>
            <a:ext cx="8229600" cy="78579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+mn-lt"/>
              </a:rPr>
              <a:t>«ИСТОИ Я В ЛАДОШКЕ» </a:t>
            </a:r>
            <a:br>
              <a:rPr lang="ru-RU" sz="18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«ЧЕМ ПИТАЕТСЯ ЛОСЬ»</a:t>
            </a:r>
            <a:br>
              <a:rPr lang="ru-RU" sz="1800" b="1" dirty="0" smtClean="0">
                <a:solidFill>
                  <a:srgbClr val="002060"/>
                </a:solidFill>
                <a:latin typeface="+mn-lt"/>
              </a:rPr>
            </a:br>
            <a:endParaRPr lang="ru-RU" sz="1800" dirty="0">
              <a:latin typeface="+mn-lt"/>
            </a:endParaRPr>
          </a:p>
        </p:txBody>
      </p:sp>
      <p:pic>
        <p:nvPicPr>
          <p:cNvPr id="4" name="Picture 3" descr="C:\Users\Алкесандр\AppData\Roaming\Microsoft\Windows\Network Shortcuts\IMG_20241107_162037_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250" r="4464"/>
          <a:stretch>
            <a:fillRect/>
          </a:stretch>
        </p:blipFill>
        <p:spPr bwMode="auto">
          <a:xfrm>
            <a:off x="1071538" y="1500174"/>
            <a:ext cx="6929486" cy="4365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500166" y="357166"/>
            <a:ext cx="60722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4.</a:t>
            </a:r>
            <a:r>
              <a:rPr lang="ru-RU" sz="2400" b="1" dirty="0" smtClean="0">
                <a:solidFill>
                  <a:srgbClr val="002060"/>
                </a:solidFill>
              </a:rPr>
              <a:t>ИЗУЧЕНИЕ И  ОТБОР ПРИЕМОВ И ФОРМ РАБОТЫ НА ОСНОВЕ МЕТОДА «СТОРИСЕК»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ЭТАПЫ ПРИМЕНЕНИЯ ТЕХНОЛОГИИ «СТОРИСЕК» («МЕШОК ИСТОРИЙ»)</a:t>
            </a:r>
            <a:endParaRPr lang="ru-RU" sz="24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49889025"/>
              </p:ext>
            </p:extLst>
          </p:nvPr>
        </p:nvGraphicFramePr>
        <p:xfrm>
          <a:off x="214282" y="157161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 rot="10800000" flipH="1" flipV="1">
            <a:off x="899589" y="2332876"/>
            <a:ext cx="576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rgbClr val="C00000"/>
                </a:solidFill>
              </a:rPr>
              <a:t>I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89" y="3585696"/>
            <a:ext cx="472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C00000"/>
                </a:solidFill>
              </a:rPr>
              <a:t>II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89" y="502415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C00000"/>
                </a:solidFill>
              </a:rPr>
              <a:t>III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6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2893</TotalTime>
  <Words>396</Words>
  <Application>Microsoft Office PowerPoint</Application>
  <PresentationFormat>Экран (4:3)</PresentationFormat>
  <Paragraphs>93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МОЯ ПЕДАГОГИЧЕСКАЯ НАХОДКА  «СТОРИСЕК» - ИНТЕГРИРОВАННАЯ ТЕХНОЛОГИЯ ПО РАЗВИТИЮ  РЕЧИ ДОШКОЛЬНИКОВ»</vt:lpstr>
      <vt:lpstr>Слайд 2</vt:lpstr>
      <vt:lpstr>ИННОВАЦИОНННЫЙ МЕТОД «СТОРИСЕК» </vt:lpstr>
      <vt:lpstr>МОЯ ЦЕЛЬ</vt:lpstr>
      <vt:lpstr>Слайд 5</vt:lpstr>
      <vt:lpstr>Слайд 6</vt:lpstr>
      <vt:lpstr>Слайд 7</vt:lpstr>
      <vt:lpstr>«ИСТОИ Я В ЛАДОШКЕ»  «ЧЕМ ПИТАЕТСЯ ЛОСЬ» </vt:lpstr>
      <vt:lpstr>ЭТАПЫ ПРИМЕНЕНИЯ ТЕХНОЛОГИИ «СТОРИСЕК» («МЕШОК ИСТОРИЙ»)</vt:lpstr>
      <vt:lpstr>Слайд 10</vt:lpstr>
      <vt:lpstr>Слайд 11</vt:lpstr>
      <vt:lpstr>ОБСУЖДЕНИЕ ПРОБЛЕМНОЙ СИТУАЦИИ И ПОСТАНОВКА ДЕТСКОЙ ЦЕЛИ </vt:lpstr>
      <vt:lpstr>ТРУДОВАЯ ДЕЯТЕЛЬНОСТЬ «ПОСЕВ СЕМЯН ЕЛИ»</vt:lpstr>
      <vt:lpstr>РЕФЛЕКСИЯ «СИТУАЦИЯ УСПЕХА» </vt:lpstr>
      <vt:lpstr>ОБОГАЩЕНИЕ РАЗВИВАЮЩЕЙ ПРЕДМЕТНО- ПРОСТРАНСТВЕННОЙ СРЕДЫ ГРУППЫ </vt:lpstr>
      <vt:lpstr>Слайд 16</vt:lpstr>
      <vt:lpstr>Слайд 17</vt:lpstr>
      <vt:lpstr>Слайд 18</vt:lpstr>
      <vt:lpstr>РЕЗУЛЬТАТИВНОСТЬ ПРИМЕНЕНИЯ МЕТОДА</vt:lpstr>
      <vt:lpstr>Слайд 20</vt:lpstr>
      <vt:lpstr>Слайд 21</vt:lpstr>
      <vt:lpstr>Слайд 22</vt:lpstr>
      <vt:lpstr>«КАК МЕДВЕДЬ ИСКАЛ ДРУЗЕЙ» (ИСТОРИЯ О ДРУЖБЕ)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Сторисек- интегрированный подход к развитию связной речи дошкольников</dc:title>
  <dc:creator>Зоя</dc:creator>
  <cp:lastModifiedBy>Алкесандр</cp:lastModifiedBy>
  <cp:revision>81</cp:revision>
  <dcterms:created xsi:type="dcterms:W3CDTF">2025-01-13T04:18:45Z</dcterms:created>
  <dcterms:modified xsi:type="dcterms:W3CDTF">2026-01-28T03:29:11Z</dcterms:modified>
</cp:coreProperties>
</file>