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104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6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91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6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7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5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3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0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097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92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3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05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2640F-AF6C-4B7D-AF3D-01F8A4AD266E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1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8B8005-206C-3443-885A-7B9020DE2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53437" y="3167390"/>
            <a:ext cx="6199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386FC5"/>
                </a:solidFill>
                <a:latin typeface="Phenomena" panose="00000500000000000000" pitchFamily="50" charset="-52"/>
              </a:rPr>
              <a:t>Рыбалко Светлана Геннадьевна</a:t>
            </a:r>
            <a:endParaRPr lang="ru-RU" sz="2800" i="1" dirty="0">
              <a:solidFill>
                <a:srgbClr val="386FC5"/>
              </a:solidFill>
              <a:latin typeface="Phenomena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19775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3</Words>
  <Application>Microsoft Office PowerPoint</Application>
  <PresentationFormat>Лист A4 (210x297 мм)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Phenomena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Олеговна Ратиева</dc:creator>
  <cp:lastModifiedBy>Светлана</cp:lastModifiedBy>
  <cp:revision>9</cp:revision>
  <dcterms:created xsi:type="dcterms:W3CDTF">2022-06-02T09:25:09Z</dcterms:created>
  <dcterms:modified xsi:type="dcterms:W3CDTF">2022-06-05T08:00:52Z</dcterms:modified>
</cp:coreProperties>
</file>