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60" r:id="rId2"/>
  </p:sldIdLst>
  <p:sldSz cx="7556500" cy="10693400"/>
  <p:notesSz cx="6858000" cy="9144000"/>
  <p:embeddedFontLst>
    <p:embeddedFont>
      <p:font typeface="Calibri" panose="020F0502020204030204" pitchFamily="34" charset="0"/>
      <p:regular r:id="rId3"/>
      <p:bold r:id="rId4"/>
      <p:italic r:id="rId5"/>
      <p:boldItalic r:id="rId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768">
          <p15:clr>
            <a:srgbClr val="A4A3A4"/>
          </p15:clr>
        </p15:guide>
        <p15:guide id="2" pos="23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13605"/>
    <a:srgbClr val="392B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5" d="100"/>
          <a:sy n="45" d="100"/>
        </p:scale>
        <p:origin x="2328" y="72"/>
      </p:cViewPr>
      <p:guideLst>
        <p:guide orient="horz" pos="5768"/>
        <p:guide pos="23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font" Target="fonts/font1.fntdata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5" Type="http://schemas.openxmlformats.org/officeDocument/2006/relationships/font" Target="fonts/font3.fntdata"/><Relationship Id="rId10" Type="http://schemas.openxmlformats.org/officeDocument/2006/relationships/tableStyles" Target="tableStyles.xml"/><Relationship Id="rId4" Type="http://schemas.openxmlformats.org/officeDocument/2006/relationships/font" Target="fonts/font2.fntdata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9"/>
          <p:cNvSpPr txBox="1"/>
          <p:nvPr/>
        </p:nvSpPr>
        <p:spPr>
          <a:xfrm>
            <a:off x="1035050" y="4203700"/>
            <a:ext cx="5641837" cy="5491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56"/>
              </a:lnSpc>
              <a:spcBef>
                <a:spcPct val="0"/>
              </a:spcBef>
            </a:pPr>
            <a:r>
              <a:rPr lang="ru-RU" sz="3326" b="1" dirty="0" smtClean="0">
                <a:solidFill>
                  <a:srgbClr val="713605"/>
                </a:solidFill>
                <a:latin typeface="Arial" pitchFamily="34" charset="0"/>
                <a:cs typeface="Arial" pitchFamily="34" charset="0"/>
              </a:rPr>
              <a:t>Горелова </a:t>
            </a:r>
            <a:r>
              <a:rPr lang="ru-RU" sz="3326" b="1" dirty="0">
                <a:solidFill>
                  <a:srgbClr val="713605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3326" b="1" dirty="0" smtClean="0">
                <a:solidFill>
                  <a:srgbClr val="713605"/>
                </a:solidFill>
                <a:latin typeface="Arial" pitchFamily="34" charset="0"/>
                <a:cs typeface="Arial" pitchFamily="34" charset="0"/>
              </a:rPr>
              <a:t>рина </a:t>
            </a:r>
            <a:endParaRPr lang="en-US" sz="3326" b="1" dirty="0">
              <a:solidFill>
                <a:srgbClr val="71360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84305" y="5686845"/>
            <a:ext cx="6930930" cy="412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2489"/>
              </a:lnSpc>
            </a:pPr>
            <a:r>
              <a:rPr lang="ru-RU" sz="2000" spc="15" dirty="0" smtClean="0">
                <a:solidFill>
                  <a:srgbClr val="392B1B"/>
                </a:solidFill>
                <a:latin typeface="+mj-lt"/>
                <a:cs typeface="Arial" pitchFamily="34" charset="0"/>
              </a:rPr>
              <a:t>Номинация:</a:t>
            </a:r>
            <a:r>
              <a:rPr lang="ru-RU" sz="2000" b="1" spc="15" dirty="0" smtClean="0">
                <a:solidFill>
                  <a:srgbClr val="392B1B"/>
                </a:solidFill>
                <a:latin typeface="+mj-lt"/>
                <a:cs typeface="Arial" pitchFamily="34" charset="0"/>
              </a:rPr>
              <a:t> «Художественно-изобразительное творчество» </a:t>
            </a:r>
            <a:r>
              <a:rPr lang="ru-RU" sz="2000" spc="15" dirty="0" smtClean="0">
                <a:solidFill>
                  <a:srgbClr val="392B1B"/>
                </a:solidFill>
                <a:latin typeface="+mj-lt"/>
                <a:cs typeface="Arial" pitchFamily="34" charset="0"/>
              </a:rPr>
              <a:t> 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0" y="6142845"/>
            <a:ext cx="7528020" cy="412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2489"/>
              </a:lnSpc>
            </a:pPr>
            <a:r>
              <a:rPr lang="ru-RU" sz="2000" spc="15" dirty="0" smtClean="0">
                <a:solidFill>
                  <a:srgbClr val="392B1B"/>
                </a:solidFill>
                <a:latin typeface="+mj-lt"/>
                <a:cs typeface="Arial" pitchFamily="34" charset="0"/>
              </a:rPr>
              <a:t>Возрастная категория </a:t>
            </a:r>
            <a:r>
              <a:rPr lang="ru-RU" sz="2000" b="1" spc="15" dirty="0" smtClean="0">
                <a:solidFill>
                  <a:srgbClr val="392B1B"/>
                </a:solidFill>
                <a:latin typeface="+mj-lt"/>
                <a:cs typeface="Arial" pitchFamily="34" charset="0"/>
              </a:rPr>
              <a:t>: </a:t>
            </a:r>
            <a:r>
              <a:rPr lang="ru-RU" sz="2000" b="1" spc="15" dirty="0" smtClean="0">
                <a:solidFill>
                  <a:srgbClr val="392B1B"/>
                </a:solidFill>
                <a:latin typeface="+mj-lt"/>
                <a:cs typeface="Arial" pitchFamily="34" charset="0"/>
              </a:rPr>
              <a:t>5-7</a:t>
            </a:r>
            <a:r>
              <a:rPr lang="ru-RU" sz="2000" b="1" spc="15" dirty="0" smtClean="0">
                <a:solidFill>
                  <a:srgbClr val="392B1B"/>
                </a:solidFill>
                <a:latin typeface="+mj-lt"/>
                <a:cs typeface="Arial" pitchFamily="34" charset="0"/>
              </a:rPr>
              <a:t> </a:t>
            </a:r>
            <a:r>
              <a:rPr lang="ru-RU" sz="2000" b="1" spc="15" dirty="0" smtClean="0">
                <a:solidFill>
                  <a:srgbClr val="392B1B"/>
                </a:solidFill>
                <a:latin typeface="+mj-lt"/>
                <a:cs typeface="Arial" pitchFamily="34" charset="0"/>
              </a:rPr>
              <a:t>лет</a:t>
            </a:r>
            <a:endParaRPr lang="en-US" sz="2000" b="1" spc="15" dirty="0">
              <a:solidFill>
                <a:srgbClr val="392B1B"/>
              </a:solidFill>
              <a:latin typeface="+mj-lt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0" y="6574615"/>
            <a:ext cx="75280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spc="15" dirty="0">
                <a:solidFill>
                  <a:srgbClr val="392B1B"/>
                </a:solidFill>
                <a:latin typeface="+mj-lt"/>
                <a:cs typeface="Arial" pitchFamily="34" charset="0"/>
              </a:rPr>
              <a:t>Руководитель: </a:t>
            </a:r>
            <a:r>
              <a:rPr lang="ru-RU" sz="2000" b="1" spc="15" dirty="0" smtClean="0">
                <a:solidFill>
                  <a:srgbClr val="392B1B"/>
                </a:solidFill>
                <a:latin typeface="+mj-lt"/>
                <a:cs typeface="Arial" pitchFamily="34" charset="0"/>
              </a:rPr>
              <a:t>Рыбалко Светлана Геннадьевна</a:t>
            </a:r>
            <a:endParaRPr lang="ru-RU" sz="2000" b="1" dirty="0">
              <a:solidFill>
                <a:srgbClr val="392B1B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943389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523</TotalTime>
  <Words>18</Words>
  <Application>Microsoft Office PowerPoint</Application>
  <PresentationFormat>Произвольный</PresentationFormat>
  <Paragraphs>4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2022 Дипломы "Рыжее настроение" (29.7 x 21 cm)</dc:title>
  <dc:creator>Дизайнер</dc:creator>
  <cp:lastModifiedBy>User</cp:lastModifiedBy>
  <cp:revision>35</cp:revision>
  <dcterms:created xsi:type="dcterms:W3CDTF">2006-08-16T00:00:00Z</dcterms:created>
  <dcterms:modified xsi:type="dcterms:W3CDTF">2024-05-28T10:36:55Z</dcterms:modified>
  <dc:identifier>DAFMSClso_8</dc:identifier>
</cp:coreProperties>
</file>