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9" d="100"/>
          <a:sy n="89" d="100"/>
        </p:scale>
        <p:origin x="4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5DAC7-57C4-4F69-B2BD-EFC72F7DF052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468B1-2E88-4604-91B7-9EA317143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23237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5DAC7-57C4-4F69-B2BD-EFC72F7DF052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468B1-2E88-4604-91B7-9EA317143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4469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5DAC7-57C4-4F69-B2BD-EFC72F7DF052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468B1-2E88-4604-91B7-9EA317143E98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66672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5DAC7-57C4-4F69-B2BD-EFC72F7DF052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468B1-2E88-4604-91B7-9EA317143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81466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5DAC7-57C4-4F69-B2BD-EFC72F7DF052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468B1-2E88-4604-91B7-9EA317143E98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543625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5DAC7-57C4-4F69-B2BD-EFC72F7DF052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468B1-2E88-4604-91B7-9EA317143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1533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5DAC7-57C4-4F69-B2BD-EFC72F7DF052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468B1-2E88-4604-91B7-9EA317143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32958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5DAC7-57C4-4F69-B2BD-EFC72F7DF052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468B1-2E88-4604-91B7-9EA317143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16417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5DAC7-57C4-4F69-B2BD-EFC72F7DF052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468B1-2E88-4604-91B7-9EA317143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34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5DAC7-57C4-4F69-B2BD-EFC72F7DF052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468B1-2E88-4604-91B7-9EA317143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495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5DAC7-57C4-4F69-B2BD-EFC72F7DF052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468B1-2E88-4604-91B7-9EA317143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7443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5DAC7-57C4-4F69-B2BD-EFC72F7DF052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468B1-2E88-4604-91B7-9EA317143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89000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5DAC7-57C4-4F69-B2BD-EFC72F7DF052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468B1-2E88-4604-91B7-9EA317143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486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5DAC7-57C4-4F69-B2BD-EFC72F7DF052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468B1-2E88-4604-91B7-9EA317143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28461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5DAC7-57C4-4F69-B2BD-EFC72F7DF052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468B1-2E88-4604-91B7-9EA317143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22954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B5DAC7-57C4-4F69-B2BD-EFC72F7DF052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468B1-2E88-4604-91B7-9EA317143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314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B5DAC7-57C4-4F69-B2BD-EFC72F7DF052}" type="datetimeFigureOut">
              <a:rPr lang="ru-RU" smtClean="0"/>
              <a:t>02.12.2025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89468B1-2E88-4604-91B7-9EA317143E9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6205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07067" y="2952980"/>
            <a:ext cx="7766936" cy="164630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Дифференциальная диагностика </a:t>
            </a:r>
            <a:r>
              <a:rPr lang="ru-RU" dirty="0" err="1" smtClean="0">
                <a:solidFill>
                  <a:schemeClr val="accent1">
                    <a:lumMod val="50000"/>
                  </a:schemeClr>
                </a:solidFill>
              </a:rPr>
              <a:t>миофункциональных</a:t>
            </a:r>
            <a:r>
              <a:rPr lang="ru-RU" dirty="0" smtClean="0">
                <a:solidFill>
                  <a:schemeClr val="accent1">
                    <a:lumMod val="50000"/>
                  </a:schemeClr>
                </a:solidFill>
              </a:rPr>
              <a:t> нарушений</a:t>
            </a:r>
            <a:endParaRPr lang="ru-RU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31779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81796"/>
            <a:ext cx="8596668" cy="805132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solidFill>
                  <a:schemeClr val="accent1">
                    <a:lumMod val="50000"/>
                  </a:schemeClr>
                </a:solidFill>
              </a:rPr>
              <a:t>Методы </a:t>
            </a:r>
            <a:endParaRPr lang="ru-RU" sz="54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72068"/>
            <a:ext cx="8596668" cy="4973457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Сбор анамнеза</a:t>
            </a:r>
          </a:p>
          <a:p>
            <a:r>
              <a:rPr lang="ru-RU" sz="4000" dirty="0" smtClean="0"/>
              <a:t>Клиническое обследование</a:t>
            </a:r>
          </a:p>
          <a:p>
            <a:r>
              <a:rPr lang="ru-RU" sz="4000" dirty="0" smtClean="0"/>
              <a:t>Функциональная диагностика</a:t>
            </a:r>
          </a:p>
          <a:p>
            <a:r>
              <a:rPr lang="ru-RU" sz="4000" dirty="0" smtClean="0"/>
              <a:t>Использование специальных методик</a:t>
            </a:r>
          </a:p>
          <a:p>
            <a:r>
              <a:rPr lang="ru-RU" sz="4000" dirty="0" smtClean="0"/>
              <a:t>Инструментальные методы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4079326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Критерии 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2160589"/>
            <a:ext cx="7638530" cy="3880773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Характер нарушения произношения звуков</a:t>
            </a:r>
          </a:p>
          <a:p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Позиция языка в покое</a:t>
            </a:r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15543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637" y="109268"/>
            <a:ext cx="10869283" cy="1320800"/>
          </a:xfrm>
        </p:spPr>
        <p:txBody>
          <a:bodyPr>
            <a:noAutofit/>
          </a:bodyPr>
          <a:lstStyle/>
          <a:p>
            <a:pPr algn="ctr"/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Основные направления диагностики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451306"/>
            <a:ext cx="8596668" cy="3880773"/>
          </a:xfrm>
        </p:spPr>
        <p:txBody>
          <a:bodyPr>
            <a:normAutofit/>
          </a:bodyPr>
          <a:lstStyle/>
          <a:p>
            <a:r>
              <a:rPr lang="ru-RU" sz="4400" dirty="0" err="1" smtClean="0">
                <a:solidFill>
                  <a:schemeClr val="accent1">
                    <a:lumMod val="50000"/>
                  </a:schemeClr>
                </a:solidFill>
              </a:rPr>
              <a:t>Физикальный</a:t>
            </a: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 осмотр</a:t>
            </a:r>
          </a:p>
          <a:p>
            <a:r>
              <a:rPr lang="ru-RU" sz="4400" dirty="0" err="1" smtClean="0">
                <a:solidFill>
                  <a:schemeClr val="accent1">
                    <a:lumMod val="50000"/>
                  </a:schemeClr>
                </a:solidFill>
              </a:rPr>
              <a:t>Миофункциональная</a:t>
            </a:r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 диагностика</a:t>
            </a:r>
          </a:p>
          <a:p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Диагностика речевой функции</a:t>
            </a:r>
          </a:p>
          <a:p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Дополнительные методы</a:t>
            </a:r>
            <a:endParaRPr lang="ru-RU" sz="4400" dirty="0">
              <a:solidFill>
                <a:schemeClr val="accent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41378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248619"/>
            <a:ext cx="8596668" cy="1320800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</a:rPr>
              <a:t>Спасибо за внимание</a:t>
            </a:r>
            <a:endParaRPr lang="ru-RU" sz="4800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34382739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</TotalTime>
  <Words>40</Words>
  <Application>Microsoft Office PowerPoint</Application>
  <PresentationFormat>Широкоэкранный</PresentationFormat>
  <Paragraphs>16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9" baseType="lpstr">
      <vt:lpstr>Arial</vt:lpstr>
      <vt:lpstr>Trebuchet MS</vt:lpstr>
      <vt:lpstr>Wingdings 3</vt:lpstr>
      <vt:lpstr>Грань</vt:lpstr>
      <vt:lpstr>Дифференциальная диагностика миофункциональных нарушений</vt:lpstr>
      <vt:lpstr>Методы </vt:lpstr>
      <vt:lpstr>Критерии </vt:lpstr>
      <vt:lpstr>Основные направления диагностики</vt:lpstr>
      <vt:lpstr>Спасибо за внимание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Дифференциальная диагностика миофункциональных нарушений</dc:title>
  <dc:creator>Admin</dc:creator>
  <cp:lastModifiedBy>Admin</cp:lastModifiedBy>
  <cp:revision>3</cp:revision>
  <dcterms:created xsi:type="dcterms:W3CDTF">2025-12-01T21:52:39Z</dcterms:created>
  <dcterms:modified xsi:type="dcterms:W3CDTF">2025-12-01T22:12:00Z</dcterms:modified>
</cp:coreProperties>
</file>