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25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0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91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03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32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28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88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43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10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49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59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AAD1F-E6D3-477F-B19A-F6EEBE3D2032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10FA6-73F5-4A6B-9CC2-4E8D56B86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9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Развитие грамматического строя речи, обогащение словаря.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 Стародубцева Т.И., 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МДОБУ № 38 «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89850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Закрепление рода и согласование прилагательных и существительных по роду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62FB72C-BB22-E472-E87B-F32DE1C14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925" r="5355" b="16898"/>
          <a:stretch>
            <a:fillRect/>
          </a:stretch>
        </p:blipFill>
        <p:spPr>
          <a:xfrm>
            <a:off x="755576" y="1556792"/>
            <a:ext cx="2952328" cy="23762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E82D33-4624-C1B9-673E-8149B85631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9" t="10509" r="3249" b="15922"/>
          <a:stretch>
            <a:fillRect/>
          </a:stretch>
        </p:blipFill>
        <p:spPr>
          <a:xfrm>
            <a:off x="4355976" y="1628800"/>
            <a:ext cx="3960440" cy="20792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5F18E6-F06F-8534-57F8-F29E2D60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989" t="19409" r="15849" b="15849"/>
          <a:stretch>
            <a:fillRect/>
          </a:stretch>
        </p:blipFill>
        <p:spPr>
          <a:xfrm>
            <a:off x="3563888" y="3284984"/>
            <a:ext cx="3096344" cy="289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2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Согласование прилагательных и существительных по числу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411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62" y="3688227"/>
            <a:ext cx="2416101" cy="269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BB27E1-A6DF-23CC-AE75-922DA84A7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91" y="1484782"/>
            <a:ext cx="2438400" cy="2381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6CB6C3-F5F2-38A6-1DFB-7EF5DED8BA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034" t="15556" r="19697" b="22069"/>
          <a:stretch>
            <a:fillRect/>
          </a:stretch>
        </p:blipFill>
        <p:spPr>
          <a:xfrm>
            <a:off x="4582324" y="1575738"/>
            <a:ext cx="1908788" cy="20212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7F2AE0-9649-58E6-8AD1-C533324A8E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536" r="18537"/>
          <a:stretch>
            <a:fillRect/>
          </a:stretch>
        </p:blipFill>
        <p:spPr>
          <a:xfrm>
            <a:off x="1590070" y="3981450"/>
            <a:ext cx="1427641" cy="226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7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37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Развитие грамматического строя речи, обогащение словаря.</vt:lpstr>
      <vt:lpstr>Закрепление рода и согласование прилагательных и существительных по роду</vt:lpstr>
      <vt:lpstr>Согласование прилагательных и существительных по числу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грамматического строя речи, обогащение словаря.</dc:title>
  <dc:creator>ADMIN</dc:creator>
  <cp:lastModifiedBy>Лариса Цой</cp:lastModifiedBy>
  <cp:revision>3</cp:revision>
  <dcterms:created xsi:type="dcterms:W3CDTF">2026-01-10T04:17:13Z</dcterms:created>
  <dcterms:modified xsi:type="dcterms:W3CDTF">2026-01-20T13:05:04Z</dcterms:modified>
</cp:coreProperties>
</file>