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6" r:id="rId3"/>
    <p:sldId id="271" r:id="rId4"/>
    <p:sldId id="269" r:id="rId5"/>
    <p:sldId id="272" r:id="rId6"/>
    <p:sldId id="273" r:id="rId7"/>
    <p:sldId id="265" r:id="rId8"/>
    <p:sldId id="274" r:id="rId9"/>
    <p:sldId id="275" r:id="rId10"/>
    <p:sldId id="276" r:id="rId11"/>
    <p:sldId id="278" r:id="rId12"/>
    <p:sldId id="277" r:id="rId13"/>
    <p:sldId id="279" r:id="rId14"/>
    <p:sldId id="280" r:id="rId15"/>
    <p:sldId id="281" r:id="rId16"/>
    <p:sldId id="268" r:id="rId17"/>
    <p:sldId id="26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BC7300-EBF8-4151-AB0A-5A7AEDEF6F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CD873D5-27D1-463D-BAF2-BEC2B3926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CE1BD09-D52E-4BA3-8199-6DBB0E393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C358-25A5-4B6A-8EA9-F33AF5679AD5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86C6C6-A351-4BFD-906D-A619A7847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E978CE7-5398-42E3-806B-53405D77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8A59B-BEE0-474A-98F2-6C793E469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1109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7F4095-E6D9-4760-9963-E8083449B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EBEA302-AD9C-4ACF-8D63-E543A4DE3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2A8768A-99D9-4D26-BED5-B46DE3EB1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C358-25A5-4B6A-8EA9-F33AF5679AD5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03BB1AF-4E82-4E0E-8BBB-63C71C4BF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243BA6E-43B5-47C3-99CE-DC84B437A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8A59B-BEE0-474A-98F2-6C793E469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137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736E9C0-AF18-4801-B4AE-51CC633434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1E10DA7-0A66-4749-9CDF-04A1BC2F5E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75E145-B72F-4678-83D6-756A89259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C358-25A5-4B6A-8EA9-F33AF5679AD5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6DF82C-506D-489F-AFD1-A8006DACB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5062C5-6B06-4E81-873E-3200DC95A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8A59B-BEE0-474A-98F2-6C793E469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5881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5A5A25-DB0C-4EB7-8033-584B67670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CCF36C-E9DB-4D36-AF4C-79BD6C35C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A77AED-756F-4A91-995D-026CE8E71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C358-25A5-4B6A-8EA9-F33AF5679AD5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6736BE5-EDBF-4A85-B788-31F3FB66E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728513E-C700-4D9D-BB3F-DF5FED44D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8A59B-BEE0-474A-98F2-6C793E469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493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C1B5AB-92F0-4274-9365-735CBDB56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AE87D21-F14C-4625-9BB4-46BBB699D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BC87662-3D2A-498D-A9AB-C2B091112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C358-25A5-4B6A-8EA9-F33AF5679AD5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684E72-8D7C-4E76-83CC-9C7773D47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CCAF32-12FF-4EC5-BDE1-9A9F5F429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8A59B-BEE0-474A-98F2-6C793E469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5526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287830-C9E5-410E-88CB-8722EA270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1D52BE7-16DC-4031-AB88-5378C2EDE1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C3E4F3A-2876-47A5-A3EF-50F05CC26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C6C09BB-26DC-416D-B06D-BA61CE89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C358-25A5-4B6A-8EA9-F33AF5679AD5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25DC5EB-7236-4EE8-9A09-DC0503F0D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531239B-6DB2-4F06-B4E6-9B4BF2238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8A59B-BEE0-474A-98F2-6C793E469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3982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560DBF-F02B-417D-B86E-324455C5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4E03FCF-A139-4748-8C36-5D47C95EC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8FE5CBA-398B-47E6-BCC8-4C42E9B65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1ED723D-7856-49B3-A7A9-199EAA0E13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7390853-BB52-4599-82DE-EAEFCA6E8E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2293CA7-1CA3-403B-A17D-D770DDEC5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C358-25A5-4B6A-8EA9-F33AF5679AD5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868A1FB-4CF6-43A3-9A72-E32DFBBCC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0F49C42-9CBA-4A0E-843C-8C176C7CC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8A59B-BEE0-474A-98F2-6C793E469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0300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9CBAB6-0D8F-4AAE-9A13-B2FE2FB78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849DB63-1A05-43CF-862E-08B108D20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C358-25A5-4B6A-8EA9-F33AF5679AD5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8CCA4DB-3866-4274-8240-4D576745A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83A2E54-3694-4B9F-A3BF-697C86206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8A59B-BEE0-474A-98F2-6C793E469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0456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AE919AE-C058-41EF-B207-DFADE1ABC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C358-25A5-4B6A-8EA9-F33AF5679AD5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F3FF940-11ED-4F3B-9621-DF35C5270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91AAE6B-BCC3-4115-B160-0BCA4DDFB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8A59B-BEE0-474A-98F2-6C793E469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3474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10B9DC-33C7-454F-9EE1-1657EC152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39F78C-C33E-4869-A001-771B86F60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B32B5D6-7FC4-439F-9D42-7009D501C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6D9B634-D4E8-4444-AFC1-4B9D0A034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C358-25A5-4B6A-8EA9-F33AF5679AD5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F413839-2D2C-4DA4-AC28-B7B15E45B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51E037E-6AE4-4FDC-9E50-8BDE48E00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8A59B-BEE0-474A-98F2-6C793E469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081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1BF381-4D22-480D-A7B3-B1FB03B7A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F3008AC-85D7-4590-B570-F79738BA20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C399001-E49C-42F1-B0FA-8A9ED6100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5453982-8DD7-4927-B6F6-6388BFA1A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C358-25A5-4B6A-8EA9-F33AF5679AD5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E66F766-848D-4CB8-A30E-19D4ABF02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E9B258-11A6-4A78-9C71-566364B5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8A59B-BEE0-474A-98F2-6C793E469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557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636F4E-A9D8-4590-9349-A6E0D779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A9DE258-91B5-49F5-9574-2C2F724F7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C279D2F-CD94-4E89-A20B-420B69DD99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2C358-25A5-4B6A-8EA9-F33AF5679AD5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2ADBF51-E843-442E-A332-4E46A124F5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4B755CF-5522-420A-945E-3A41F1FC0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8A59B-BEE0-474A-98F2-6C793E469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171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xmlns="" id="{9715007A-5544-4DF6-AEF5-2B5A0C036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D400F14-54E6-411B-BDD3-486D092E044D}"/>
              </a:ext>
            </a:extLst>
          </p:cNvPr>
          <p:cNvSpPr/>
          <p:nvPr/>
        </p:nvSpPr>
        <p:spPr>
          <a:xfrm>
            <a:off x="151002" y="2019650"/>
            <a:ext cx="8766495" cy="1409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ПРОЕКТ  В ГРУППЕ СТАРШЕГО ДОШКОЛЬНОГО ВОЗРАСТА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76142D7-66F1-4DF5-990D-9DA34E7BB888}"/>
              </a:ext>
            </a:extLst>
          </p:cNvPr>
          <p:cNvSpPr/>
          <p:nvPr/>
        </p:nvSpPr>
        <p:spPr>
          <a:xfrm>
            <a:off x="6912528" y="6090407"/>
            <a:ext cx="4991450" cy="5788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Воспитатели: </a:t>
            </a:r>
            <a:r>
              <a:rPr lang="ru-RU" b="1" dirty="0" err="1">
                <a:solidFill>
                  <a:srgbClr val="FF0000"/>
                </a:solidFill>
              </a:rPr>
              <a:t>Редикульцева</a:t>
            </a:r>
            <a:r>
              <a:rPr lang="ru-RU" b="1" dirty="0">
                <a:solidFill>
                  <a:srgbClr val="FF0000"/>
                </a:solidFill>
              </a:rPr>
              <a:t> С.Г. </a:t>
            </a:r>
            <a:r>
              <a:rPr lang="ru-RU" b="1" dirty="0" err="1">
                <a:solidFill>
                  <a:srgbClr val="FF0000"/>
                </a:solidFill>
              </a:rPr>
              <a:t>Оплетаева</a:t>
            </a:r>
            <a:r>
              <a:rPr lang="ru-RU" b="1" dirty="0">
                <a:solidFill>
                  <a:srgbClr val="FF0000"/>
                </a:solidFill>
              </a:rPr>
              <a:t> Е.А.</a:t>
            </a:r>
          </a:p>
        </p:txBody>
      </p:sp>
    </p:spTree>
    <p:extLst>
      <p:ext uri="{BB962C8B-B14F-4D97-AF65-F5344CB8AC3E}">
        <p14:creationId xmlns:p14="http://schemas.microsoft.com/office/powerpoint/2010/main" xmlns="" val="1062951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91E7AE59-A3FD-4592-B45E-77E72BB3D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022EF9C-7EF0-4682-A118-E95B4473A037}"/>
              </a:ext>
            </a:extLst>
          </p:cNvPr>
          <p:cNvSpPr/>
          <p:nvPr/>
        </p:nvSpPr>
        <p:spPr>
          <a:xfrm>
            <a:off x="6096000" y="562197"/>
            <a:ext cx="4289571" cy="48829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EE7585D-2F45-4388-9208-EB546D18F6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9398" y="762346"/>
            <a:ext cx="2846894" cy="21351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8F7EF9E-1F1D-4451-B2AD-9F3C207CB7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0718" y="3067623"/>
            <a:ext cx="3396791" cy="254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5001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91E7AE59-A3FD-4592-B45E-77E72BB3D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022EF9C-7EF0-4682-A118-E95B4473A037}"/>
              </a:ext>
            </a:extLst>
          </p:cNvPr>
          <p:cNvSpPr/>
          <p:nvPr/>
        </p:nvSpPr>
        <p:spPr>
          <a:xfrm>
            <a:off x="6096000" y="562197"/>
            <a:ext cx="4289571" cy="48829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9579BA7-5FDA-4D51-921A-8707C38F9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6255" y="802105"/>
            <a:ext cx="1878260" cy="25043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037975-67FF-4C36-8F1B-9BE61C52A7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0501" y="2972359"/>
            <a:ext cx="2953732" cy="221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4823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91E7AE59-A3FD-4592-B45E-77E72BB3D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022EF9C-7EF0-4682-A118-E95B4473A037}"/>
              </a:ext>
            </a:extLst>
          </p:cNvPr>
          <p:cNvSpPr/>
          <p:nvPr/>
        </p:nvSpPr>
        <p:spPr>
          <a:xfrm>
            <a:off x="6096000" y="562197"/>
            <a:ext cx="4289571" cy="48829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78B6CAD-A411-43A5-B8BA-3F8B19E671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6683598" y="739444"/>
            <a:ext cx="2818619" cy="21139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3F93354-55BF-4505-96CC-DF7329AF74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190419" y="3278645"/>
            <a:ext cx="2199943" cy="164995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799B7A2-4ECA-495A-B0FB-3FB505F336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150497" y="3278644"/>
            <a:ext cx="2199946" cy="164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7300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91E7AE59-A3FD-4592-B45E-77E72BB3D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022EF9C-7EF0-4682-A118-E95B4473A037}"/>
              </a:ext>
            </a:extLst>
          </p:cNvPr>
          <p:cNvSpPr/>
          <p:nvPr/>
        </p:nvSpPr>
        <p:spPr>
          <a:xfrm>
            <a:off x="6096000" y="562197"/>
            <a:ext cx="4289571" cy="48829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1E6943B-C51F-43DF-ABB8-31F9F0DEC0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9950" y="735291"/>
            <a:ext cx="2740056" cy="20550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E0B2686-A094-45C9-8397-FA26788332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8345" y="3047119"/>
            <a:ext cx="3093750" cy="232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6941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91E7AE59-A3FD-4592-B45E-77E72BB3D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022EF9C-7EF0-4682-A118-E95B4473A037}"/>
              </a:ext>
            </a:extLst>
          </p:cNvPr>
          <p:cNvSpPr/>
          <p:nvPr/>
        </p:nvSpPr>
        <p:spPr>
          <a:xfrm>
            <a:off x="6096000" y="562197"/>
            <a:ext cx="4289571" cy="48829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E029394-D059-4E61-9C68-E5F0D57A40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4536" y="725865"/>
            <a:ext cx="2708635" cy="20314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D0862AC-F405-4D32-95FC-F65A908427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4536" y="3157979"/>
            <a:ext cx="3831596" cy="215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298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91E7AE59-A3FD-4592-B45E-77E72BB3D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022EF9C-7EF0-4682-A118-E95B4473A037}"/>
              </a:ext>
            </a:extLst>
          </p:cNvPr>
          <p:cNvSpPr/>
          <p:nvPr/>
        </p:nvSpPr>
        <p:spPr>
          <a:xfrm>
            <a:off x="6096000" y="562197"/>
            <a:ext cx="4289571" cy="48829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5078E4-DC1F-4359-828A-327FACA688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9206" y="639493"/>
            <a:ext cx="1763991" cy="23519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D92CA45-6BB6-406B-BA3B-1A18E1F81B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254" y="639493"/>
            <a:ext cx="1878260" cy="25043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C1020C4-9CF7-4295-832E-CA172010FB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197705" y="3508343"/>
            <a:ext cx="1893206" cy="14199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F699E17-BA91-471C-BD8E-5DF3CF9B91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4999" y="2571720"/>
            <a:ext cx="2018515" cy="269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5119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xmlns="" id="{40AF7A52-1CA1-4978-A717-281151058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985269" cy="774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0467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F0EED92E-D0C4-4519-92A2-C721C060E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263" y="-190893"/>
            <a:ext cx="11349938" cy="723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4214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5CF61FF9-25BB-4BB1-9B6B-750B89A75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10" y="-69209"/>
            <a:ext cx="12054980" cy="69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9F893D5-222B-45DE-80EF-39B56E56B32A}"/>
              </a:ext>
            </a:extLst>
          </p:cNvPr>
          <p:cNvSpPr/>
          <p:nvPr/>
        </p:nvSpPr>
        <p:spPr>
          <a:xfrm>
            <a:off x="5075339" y="318782"/>
            <a:ext cx="6518246" cy="489917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 патриотического воспитания подрастающего поколения сегодня одна из наиболее актуальных проблем. Актуальность проблемы обусловлена тем, что социальная значимость такого качества как «гражданское самосознание» в обществе возрастает, а в полной мере эффективные и систематизированные</a:t>
            </a:r>
          </a:p>
          <a:p>
            <a:pPr algn="just"/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способствующие повышению</a:t>
            </a:r>
          </a:p>
          <a:p>
            <a:pPr algn="just"/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результативности воспитательного процесса по этому вопросу, отсутствуют.</a:t>
            </a:r>
          </a:p>
          <a:p>
            <a:pPr algn="just"/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 воспитания патриотических чувств подрастающего поколения очень важно, чтобы и окружающие взрослые, участвующие в создании социальной ситуации развития учили детей любить родные места. Эта линия взаимодействия с детьми должна присутствовать во всех моментах взаимодействия педагогов с детьми. Потому что в самом начале жизненного пути, когда закладывается фундамент личности ребёнка, это должно стать предпосылкой формирования важных человеческих качеств высоконравственной гармоничной личности.</a:t>
            </a:r>
          </a:p>
          <a:p>
            <a:pPr algn="just"/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перед нами - педагогами дошкольного образовательного учреждения стоит задача формирования у детей гражданственности, чувства любви и гордости за свою Родину через построение оптимальной педагогической системы, направленной на формирование гражданско-патриотических качеств дошкольников с использованием современных технологий.</a:t>
            </a:r>
          </a:p>
          <a:p>
            <a:pPr algn="just"/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 проекта</a:t>
            </a:r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Победы» направлено на работу по воспитанию у дошкольников чувства гордости за свой народ, постепенное формирование любви к своей Родине и близким. </a:t>
            </a:r>
          </a:p>
          <a:p>
            <a:pPr algn="just"/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48808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5CF61FF9-25BB-4BB1-9B6B-750B89A75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10" y="-69209"/>
            <a:ext cx="12054980" cy="69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9F893D5-222B-45DE-80EF-39B56E56B32A}"/>
              </a:ext>
            </a:extLst>
          </p:cNvPr>
          <p:cNvSpPr/>
          <p:nvPr/>
        </p:nvSpPr>
        <p:spPr>
          <a:xfrm>
            <a:off x="5192785" y="369116"/>
            <a:ext cx="6274965" cy="489917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 проекта : развитие у старших дошкольников гражданской позиции, патриотических чувств, любви к Родине на основе расширения представлений детей о победе защитников Отечества в Великой Отечественной войне.</a:t>
            </a:r>
          </a:p>
          <a:p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 проекта :</a:t>
            </a:r>
          </a:p>
          <a:p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Формировать у дошкольников положительное отношение к славным защитникам нашей Родины.</a:t>
            </a:r>
          </a:p>
          <a:p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Обогащение духовного мира детей через обращение к героическому прошлому нашей страны.</a:t>
            </a:r>
          </a:p>
          <a:p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Расширять запас слов, обозначающих названия предметов, действий, признаков, прослушивать песни, стихи о Родине.</a:t>
            </a:r>
          </a:p>
          <a:p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Воспитание любви к Родине.</a:t>
            </a:r>
          </a:p>
          <a:p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Наладить взаимодействие с родителями в воспитании у дошкольников патриотических чувств, через художественную литературу, театральную деятельность, средствами музыкального и художественно-эстетического воспитания.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4007581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3A2726E3-45BE-434F-A642-17710CF2D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CEEB3F4-6DD0-4100-8C3A-F74ECB730816}"/>
              </a:ext>
            </a:extLst>
          </p:cNvPr>
          <p:cNvSpPr/>
          <p:nvPr/>
        </p:nvSpPr>
        <p:spPr>
          <a:xfrm>
            <a:off x="1535184" y="700964"/>
            <a:ext cx="11165747" cy="5770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b="1" i="1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Непосредственно-образовательная деятельность</a:t>
            </a:r>
            <a:endParaRPr lang="ru-RU" sz="1400" b="1" i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«Что такое война?»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«Дети войны»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/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«Праздник День Победы?»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/>
            <a:r>
              <a:rPr lang="ru-RU" sz="1400" b="1" i="1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Экспериментирование, моделирование</a:t>
            </a:r>
            <a:endParaRPr lang="ru-RU" sz="1400" b="1" i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Моделирование ситуаций в коммуникативных играх: «Поводырь», «Медицинские сестры», «Перенести раненого»;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подвижные игры «Шагаем на параде», «Полоса препятствий», в сюжетно-ролевых играх: «Моряки», «Пограничники», «Парад».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/>
            <a:r>
              <a:rPr lang="ru-RU" sz="1400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endParaRPr lang="ru-RU" sz="14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/>
            <a:r>
              <a:rPr lang="ru-RU" sz="1400" i="1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«Кому, что нужно?», «Что для чего», «Скажи наоборот», «Кто больше назовет качеств героя», «Чья форма?», «Кто шагает на параде?»;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Коммуникативные игры «Поводырь», «Медицинские сестры», «Перенести раненого»;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Подвижные игры «Шагаем на параде», «Полоса препятствий»;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Сюжетно-ролевые игры</a:t>
            </a: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«Моряки», «Пограничники», «Госпиталь», «Парад».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/>
            <a:r>
              <a:rPr lang="ru-RU" sz="1400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 детей</a:t>
            </a:r>
            <a:endParaRPr lang="ru-RU" sz="14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/>
            <a:r>
              <a:rPr lang="ru-RU" sz="1400" i="1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«Назови рода войск», «Кому, что нужно?», «Что для чего», «Скажи наоборот», «Чья форма?», «Кто шагает на параде?»; Коммуникативные игры «Поводырь», «Медицинские сестры», «Перенести раненого»;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Подвижные игры «Шагаем на параде», «Полоса препятствий»;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Сюжетно-ролевые игры</a:t>
            </a: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«Моряки», «Пограничники», «Госпиталь», «Парад».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/>
            <a:r>
              <a:rPr lang="ru-RU" sz="1400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  <a:endParaRPr lang="ru-RU" sz="14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Оформление мини музея с портретами участников героев великой Победы! «Этих дней не смолкает слава», </a:t>
            </a:r>
          </a:p>
          <a:p>
            <a:pPr marL="285750" indent="-285750">
              <a:buFontTx/>
              <a:buChar char="-"/>
            </a:pPr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-Участие в оформлении выставки «Пусть всегда будет мир»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/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- Участие в проведении развлечения ко дню Победы.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/>
            <a:r>
              <a:rPr lang="ru-RU" sz="1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-Праздничный парад к обелиску Славы.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/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5893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3A2726E3-45BE-434F-A642-17710CF2D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8BAA5D5-AE62-460F-834B-A11533EA012E}"/>
              </a:ext>
            </a:extLst>
          </p:cNvPr>
          <p:cNvSpPr/>
          <p:nvPr/>
        </p:nvSpPr>
        <p:spPr>
          <a:xfrm>
            <a:off x="1719743" y="572548"/>
            <a:ext cx="9831897" cy="59456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проведения проекта  Проект делиться на 3 этапа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Подготовительный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Основной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Заключительный </a:t>
            </a:r>
          </a:p>
          <a:p>
            <a:r>
              <a:rPr lang="ru-RU" sz="1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Подготовительный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плана реализации проекта;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литературы;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 детей по данной теме;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предметно-пространственной среды по данной теме;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в проектную деятельность; 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иллюстраций.</a:t>
            </a:r>
          </a:p>
          <a:p>
            <a:r>
              <a:rPr lang="ru-RU" sz="1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2. Основной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Рассматривание иллюстраций по теме «Дни </a:t>
            </a:r>
            <a:r>
              <a:rPr lang="ru-RU" sz="1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войны»,«Военная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техника», Беседа «Война — это страшно. Просмотр        мультфильма   «Легенда о старом маяке», 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Рисование «Салют победы»,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песен о войне», «Я вернусь победителем» </a:t>
            </a:r>
            <a:r>
              <a:rPr lang="ru-RU" sz="14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А. Ермолов и С.      Золотухин «Дети войны»  </a:t>
            </a:r>
            <a:r>
              <a:rPr lang="ru-RU" sz="14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Ю. Герасимова, </a:t>
            </a:r>
            <a:r>
              <a:rPr lang="ru-RU" sz="14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А. </a:t>
            </a:r>
            <a:r>
              <a:rPr lang="ru-RU" sz="1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Воинова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«День Победы!» </a:t>
            </a:r>
            <a:r>
              <a:rPr lang="ru-RU" sz="14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Харитонов В. </a:t>
            </a:r>
            <a:r>
              <a:rPr lang="ru-RU" sz="14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Тухманов Д.</a:t>
            </a:r>
            <a:r>
              <a:rPr lang="ru-RU" dirty="0"/>
              <a:t>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"Священная война", "День победы", "Журавли", "В землянке", "На безымянной высоте", "Катюша", "Огонек", "Три танкиста".</a:t>
            </a:r>
          </a:p>
          <a:p>
            <a:r>
              <a:rPr lang="ru-RU" sz="1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литературы: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Митяев А. "Письмо с фронта", "Почему армия родная?"; "Идет война народная. " : стихи о Великой Отечественной войне; Е. Благинина "Шинель"; С. Маршак 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«Пусть не будет войны никогда»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С. М. Георгиевская "Галина мама"; "Арбузный переулок" В. Ю. Драгунского.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эстафеты в детском саду ко Дню Победы, </a:t>
            </a:r>
            <a:r>
              <a:rPr lang="ru-RU" sz="14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«Победа будет за нами», «Мы военные», «Пусть всегда будет мир!»  Развитие речи «Мы помним! Мы гордимся!»  Разучивание стихотворения о войне Н. Иванова «Что за праздник?» </a:t>
            </a:r>
          </a:p>
          <a:p>
            <a:r>
              <a:rPr lang="ru-RU" sz="14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Ситуации к организации самостоятельной деятельности детей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«Раненого солдата привезли в госпиталь»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уголок патриотического воспитания поместить набор солдатиков и военной техники.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Работа с родителями: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Сбор информации о участниках ВОВ в семьях воспитанников;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"Георгиевская лента- символ Дня Победы"</a:t>
            </a:r>
          </a:p>
          <a:p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</a:t>
            </a: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918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3A2726E3-45BE-434F-A642-17710CF2D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8BAA5D5-AE62-460F-834B-A11533EA012E}"/>
              </a:ext>
            </a:extLst>
          </p:cNvPr>
          <p:cNvSpPr/>
          <p:nvPr/>
        </p:nvSpPr>
        <p:spPr>
          <a:xfrm>
            <a:off x="973123" y="446714"/>
            <a:ext cx="10318460" cy="59456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4E5BAB8-3C0C-43CB-B42F-19238577B1DA}"/>
              </a:ext>
            </a:extLst>
          </p:cNvPr>
          <p:cNvSpPr/>
          <p:nvPr/>
        </p:nvSpPr>
        <p:spPr>
          <a:xfrm>
            <a:off x="1728131" y="751344"/>
            <a:ext cx="9219501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родителями: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Сбор информации о участниках ВОВ в семьях воспитанников;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"Георгиевская лента- символ Дня Победы"</a:t>
            </a: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Ежедневное информирование родителей о ходе проекта;</a:t>
            </a:r>
          </a:p>
          <a:p>
            <a:r>
              <a:rPr lang="ru-RU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"Растим патриотов"</a:t>
            </a:r>
          </a:p>
          <a:p>
            <a:pPr>
              <a:lnSpc>
                <a:spcPct val="150000"/>
              </a:lnSpc>
            </a:pPr>
            <a:r>
              <a:rPr lang="ru-RU" sz="1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Заключительный</a:t>
            </a:r>
          </a:p>
          <a:p>
            <a:pPr>
              <a:lnSpc>
                <a:spcPct val="150000"/>
              </a:lnSpc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портфолио проекта;</a:t>
            </a:r>
          </a:p>
          <a:p>
            <a:pPr>
              <a:lnSpc>
                <a:spcPct val="150000"/>
              </a:lnSpc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презентации проекта;</a:t>
            </a:r>
          </a:p>
          <a:p>
            <a:pPr>
              <a:lnSpc>
                <a:spcPct val="150000"/>
              </a:lnSpc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итогового занятия;</a:t>
            </a:r>
          </a:p>
          <a:p>
            <a:pPr>
              <a:lnSpc>
                <a:spcPct val="150000"/>
              </a:lnSpc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альбома «Наши герои»;</a:t>
            </a:r>
          </a:p>
          <a:p>
            <a:pPr>
              <a:lnSpc>
                <a:spcPct val="150000"/>
              </a:lnSpc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выставки «Бала война когда-то»;</a:t>
            </a:r>
          </a:p>
          <a:p>
            <a:pPr>
              <a:lnSpc>
                <a:spcPct val="150000"/>
              </a:lnSpc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и возложение цветов к обелиску.</a:t>
            </a:r>
          </a:p>
          <a:p>
            <a:pPr>
              <a:lnSpc>
                <a:spcPct val="150000"/>
              </a:lnSpc>
            </a:pPr>
            <a:r>
              <a:rPr lang="ru-RU" sz="1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частично научились ориентироваться в истории нашей страны;</a:t>
            </a:r>
          </a:p>
          <a:p>
            <a:pPr>
              <a:lnSpc>
                <a:spcPct val="150000"/>
              </a:lnSpc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Сформировалось чувство гордости за свой народ и его подвиги;</a:t>
            </a:r>
          </a:p>
          <a:p>
            <a:pPr>
              <a:lnSpc>
                <a:spcPct val="150000"/>
              </a:lnSpc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Сформировалось уважительное отношение к ветеранам ВОВ, и защитникам отечества.</a:t>
            </a: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944324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91E7AE59-A3FD-4592-B45E-77E72BB3D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022EF9C-7EF0-4682-A118-E95B4473A037}"/>
              </a:ext>
            </a:extLst>
          </p:cNvPr>
          <p:cNvSpPr/>
          <p:nvPr/>
        </p:nvSpPr>
        <p:spPr>
          <a:xfrm>
            <a:off x="6400799" y="666198"/>
            <a:ext cx="4026717" cy="461394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D8B4143-E613-4A89-AA4D-E2E4BD1D4F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8616" y="801590"/>
            <a:ext cx="2000100" cy="13908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CC1EC00-E18C-440D-8520-87076621EE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7385" y="2379447"/>
            <a:ext cx="2248249" cy="13674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BC22970-1775-49DA-86E8-ADE16A312F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9636" y="3848721"/>
            <a:ext cx="2061968" cy="134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7848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91E7AE59-A3FD-4592-B45E-77E72BB3D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022EF9C-7EF0-4682-A118-E95B4473A037}"/>
              </a:ext>
            </a:extLst>
          </p:cNvPr>
          <p:cNvSpPr/>
          <p:nvPr/>
        </p:nvSpPr>
        <p:spPr>
          <a:xfrm>
            <a:off x="6096000" y="562197"/>
            <a:ext cx="4289571" cy="48829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8FF40E9-83BD-4E8D-9428-4727A6183A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1770" y="702361"/>
            <a:ext cx="2151426" cy="12578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DC69D2C-8FC3-42ED-9553-ADBC1A1384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4030" y="2208088"/>
            <a:ext cx="2036082" cy="135756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29D1297-D40F-4701-B8B1-CC3934486F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6726" y="3813534"/>
            <a:ext cx="2151426" cy="143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888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91E7AE59-A3FD-4592-B45E-77E72BB3D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022EF9C-7EF0-4682-A118-E95B4473A037}"/>
              </a:ext>
            </a:extLst>
          </p:cNvPr>
          <p:cNvSpPr/>
          <p:nvPr/>
        </p:nvSpPr>
        <p:spPr>
          <a:xfrm>
            <a:off x="6308171" y="668502"/>
            <a:ext cx="4289571" cy="48829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4F71A1B-3261-445C-901A-FC4350D9E3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3434" y="906010"/>
            <a:ext cx="2161214" cy="144080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A8DF5D8-2E44-412E-90A4-2E318EE05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6583434" y="2801554"/>
            <a:ext cx="3739043" cy="209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96769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54</Words>
  <Application>Microsoft Office PowerPoint</Application>
  <PresentationFormat>Произвольный</PresentationFormat>
  <Paragraphs>140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Сашка</cp:lastModifiedBy>
  <cp:revision>7</cp:revision>
  <dcterms:created xsi:type="dcterms:W3CDTF">2023-03-19T11:05:30Z</dcterms:created>
  <dcterms:modified xsi:type="dcterms:W3CDTF">2023-03-19T18:23:44Z</dcterms:modified>
</cp:coreProperties>
</file>