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4" r:id="rId4"/>
    <p:sldMasterId id="2147483696" r:id="rId5"/>
  </p:sldMasterIdLst>
  <p:sldIdLst>
    <p:sldId id="256" r:id="rId6"/>
    <p:sldId id="263" r:id="rId7"/>
    <p:sldId id="259" r:id="rId8"/>
    <p:sldId id="264" r:id="rId9"/>
    <p:sldId id="267" r:id="rId10"/>
    <p:sldId id="266" r:id="rId11"/>
    <p:sldId id="269" r:id="rId12"/>
    <p:sldId id="270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80" autoAdjust="0"/>
  </p:normalViewPr>
  <p:slideViewPr>
    <p:cSldViewPr>
      <p:cViewPr varScale="1">
        <p:scale>
          <a:sx n="65" d="100"/>
          <a:sy n="65" d="100"/>
        </p:scale>
        <p:origin x="-153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viewProps" Target="viewProps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89218912"/>
      </p:ext>
    </p:extLst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2840497"/>
      </p:ext>
    </p:extLst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8083938"/>
      </p:ext>
    </p:extLst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9341543"/>
      </p:ext>
    </p:extLst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37867244"/>
      </p:ext>
    </p:extLst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7759675"/>
      </p:ext>
    </p:extLst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9519142"/>
      </p:ext>
    </p:extLst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38202790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96572289"/>
      </p:ext>
    </p:extLst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78757092"/>
      </p:ext>
    </p:extLst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9086779"/>
      </p:ext>
    </p:extLst>
  </p:cSld>
  <p:clrMapOvr>
    <a:masterClrMapping/>
  </p:clrMapOvr>
  <p:transition spd="med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2568229"/>
      </p:ext>
    </p:extLst>
  </p:cSld>
  <p:clrMapOvr>
    <a:masterClrMapping/>
  </p:clrMapOvr>
  <p:transition spd="med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81095204"/>
      </p:ext>
    </p:extLst>
  </p:cSld>
  <p:clrMapOvr>
    <a:masterClrMapping/>
  </p:clrMapOvr>
  <p:transition spd="med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1530025"/>
      </p:ext>
    </p:extLst>
  </p:cSld>
  <p:clrMapOvr>
    <a:masterClrMapping/>
  </p:clrMapOvr>
  <p:transition spd="med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6415350"/>
      </p:ext>
    </p:extLst>
  </p:cSld>
  <p:clrMapOvr>
    <a:masterClrMapping/>
  </p:clrMapOvr>
  <p:transition spd="med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36297332"/>
      </p:ext>
    </p:extLst>
  </p:cSld>
  <p:clrMapOvr>
    <a:masterClrMapping/>
  </p:clrMapOvr>
  <p:transition spd="med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2133893"/>
      </p:ext>
    </p:extLst>
  </p:cSld>
  <p:clrMapOvr>
    <a:masterClrMapping/>
  </p:clrMapOvr>
  <p:transition spd="med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4212533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6790370"/>
      </p:ext>
    </p:extLst>
  </p:cSld>
  <p:clrMapOvr>
    <a:masterClrMapping/>
  </p:clrMapOvr>
  <p:transition spd="med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415290"/>
      </p:ext>
    </p:extLst>
  </p:cSld>
  <p:clrMapOvr>
    <a:masterClrMapping/>
  </p:clrMapOvr>
  <p:transition spd="med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44670088"/>
      </p:ext>
    </p:extLst>
  </p:cSld>
  <p:clrMapOvr>
    <a:masterClrMapping/>
  </p:clrMapOvr>
  <p:transition spd="med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2961917"/>
      </p:ext>
    </p:extLst>
  </p:cSld>
  <p:clrMapOvr>
    <a:masterClrMapping/>
  </p:clrMapOvr>
  <p:transition spd="med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29858084"/>
      </p:ext>
    </p:extLst>
  </p:cSld>
  <p:clrMapOvr>
    <a:masterClrMapping/>
  </p:clrMapOvr>
  <p:transition spd="med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4885322"/>
      </p:ext>
    </p:extLst>
  </p:cSld>
  <p:clrMapOvr>
    <a:masterClrMapping/>
  </p:clrMapOvr>
  <p:transition spd="med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941251"/>
      </p:ext>
    </p:extLst>
  </p:cSld>
  <p:clrMapOvr>
    <a:masterClrMapping/>
  </p:clrMapOvr>
  <p:transition spd="med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6486107"/>
      </p:ext>
    </p:extLst>
  </p:cSld>
  <p:clrMapOvr>
    <a:masterClrMapping/>
  </p:clrMapOvr>
  <p:transition spd="med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40864368"/>
      </p:ext>
    </p:extLst>
  </p:cSld>
  <p:clrMapOvr>
    <a:masterClrMapping/>
  </p:clrMapOvr>
  <p:transition spd="med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8506200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9546504"/>
      </p:ext>
    </p:extLst>
  </p:cSld>
  <p:clrMapOvr>
    <a:masterClrMapping/>
  </p:clrMapOvr>
  <p:transition spd="med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9682404"/>
      </p:ext>
    </p:extLst>
  </p:cSld>
  <p:clrMapOvr>
    <a:masterClrMapping/>
  </p:clrMapOvr>
  <p:transition spd="med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16013347"/>
      </p:ext>
    </p:extLst>
  </p:cSld>
  <p:clrMapOvr>
    <a:masterClrMapping/>
  </p:clrMapOvr>
  <p:transition spd="med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9165860"/>
      </p:ext>
    </p:extLst>
  </p:cSld>
  <p:clrMapOvr>
    <a:masterClrMapping/>
  </p:clrMapOvr>
  <p:transition spd="med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1993032"/>
      </p:ext>
    </p:extLst>
  </p:cSld>
  <p:clrMapOvr>
    <a:masterClrMapping/>
  </p:clrMapOvr>
  <p:transition spd="med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44607510"/>
      </p:ext>
    </p:extLst>
  </p:cSld>
  <p:clrMapOvr>
    <a:masterClrMapping/>
  </p:clrMapOvr>
  <p:transition spd="med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86390613"/>
      </p:ext>
    </p:extLst>
  </p:cSld>
  <p:clrMapOvr>
    <a:masterClrMapping/>
  </p:clrMapOvr>
  <p:transition spd="med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62791368"/>
      </p:ext>
    </p:extLst>
  </p:cSld>
  <p:clrMapOvr>
    <a:masterClrMapping/>
  </p:clrMapOvr>
  <p:transition spd="med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25300510"/>
      </p:ext>
    </p:extLst>
  </p:cSld>
  <p:clrMapOvr>
    <a:masterClrMapping/>
  </p:clrMapOvr>
  <p:transition spd="med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3211635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76046911"/>
      </p:ext>
    </p:extLst>
  </p:cSld>
  <p:clrMapOvr>
    <a:masterClrMapping/>
  </p:clrMapOvr>
  <p:transition spd="med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3907927"/>
      </p:ext>
    </p:extLst>
  </p:cSld>
  <p:clrMapOvr>
    <a:masterClrMapping/>
  </p:clrMapOvr>
  <p:transition spd="med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0622774"/>
      </p:ext>
    </p:extLst>
  </p:cSld>
  <p:clrMapOvr>
    <a:masterClrMapping/>
  </p:clrMapOvr>
  <p:transition spd="med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253993"/>
      </p:ext>
    </p:extLst>
  </p:cSld>
  <p:clrMapOvr>
    <a:masterClrMapping/>
  </p:clrMapOvr>
  <p:transition spd="med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6741833"/>
      </p:ext>
    </p:extLst>
  </p:cSld>
  <p:clrMapOvr>
    <a:masterClrMapping/>
  </p:clrMapOvr>
  <p:transition spd="med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96309869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2410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06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4664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6A0198-DE3F-4C2B-9911-80A341F390CA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07.09.2025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315880-B498-4197-A1EB-D47072AE8BB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124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med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17.xml"/><Relationship Id="rId1" Type="http://schemas.openxmlformats.org/officeDocument/2006/relationships/audio" Target="../media/audio1.wav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7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42676" y="-99392"/>
            <a:ext cx="9136700" cy="7361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563888" y="-99392"/>
            <a:ext cx="5400600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«Правила дорожного движения»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dirty="0">
                <a:latin typeface="Arial" pitchFamily="34" charset="0"/>
                <a:cs typeface="Arial" pitchFamily="34" charset="0"/>
              </a:rPr>
              <a:t>детей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младшей группы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Подготовила: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Прутяну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С.А.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5941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-56841" y="0"/>
            <a:ext cx="920084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229436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92836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1217113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Рисунок 39" descr="reWalls.com-1285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7572404"/>
          </a:xfrm>
          <a:prstGeom prst="rect">
            <a:avLst/>
          </a:prstGeom>
        </p:spPr>
      </p:pic>
      <p:sp>
        <p:nvSpPr>
          <p:cNvPr id="3075" name="Rectangle 5"/>
          <p:cNvSpPr>
            <a:spLocks noChangeArrowheads="1"/>
          </p:cNvSpPr>
          <p:nvPr/>
        </p:nvSpPr>
        <p:spPr bwMode="auto">
          <a:xfrm>
            <a:off x="0" y="1500174"/>
            <a:ext cx="9144000" cy="6096000"/>
          </a:xfrm>
          <a:prstGeom prst="rect">
            <a:avLst/>
          </a:prstGeom>
          <a:gradFill rotWithShape="1">
            <a:gsLst>
              <a:gs pos="0">
                <a:srgbClr val="B2B2B2"/>
              </a:gs>
              <a:gs pos="100000">
                <a:srgbClr val="525252"/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3076" name="Line 6"/>
          <p:cNvSpPr>
            <a:spLocks noChangeShapeType="1"/>
          </p:cNvSpPr>
          <p:nvPr/>
        </p:nvSpPr>
        <p:spPr bwMode="auto">
          <a:xfrm>
            <a:off x="0" y="3657600"/>
            <a:ext cx="9144000" cy="0"/>
          </a:xfrm>
          <a:prstGeom prst="line">
            <a:avLst/>
          </a:prstGeom>
          <a:noFill/>
          <a:ln w="38100">
            <a:solidFill>
              <a:schemeClr val="bg1"/>
            </a:solidFill>
            <a:prstDash val="lgDash"/>
            <a:round/>
            <a:headEnd/>
            <a:tailEnd/>
          </a:ln>
          <a:effectLst/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1511" name="Picture 7" descr="j0212957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1988840"/>
            <a:ext cx="2287588" cy="1436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5536819" y="4908670"/>
            <a:ext cx="2667000" cy="1447800"/>
            <a:chOff x="1218" y="1584"/>
            <a:chExt cx="4061" cy="2204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1218" y="1584"/>
              <a:ext cx="4061" cy="2204"/>
              <a:chOff x="1218" y="1584"/>
              <a:chExt cx="4061" cy="2204"/>
            </a:xfrm>
          </p:grpSpPr>
          <p:sp>
            <p:nvSpPr>
              <p:cNvPr id="3086" name="AutoShape 11"/>
              <p:cNvSpPr>
                <a:spLocks noChangeAspect="1" noChangeArrowheads="1" noTextEdit="1"/>
              </p:cNvSpPr>
              <p:nvPr/>
            </p:nvSpPr>
            <p:spPr bwMode="auto">
              <a:xfrm>
                <a:off x="1474" y="1691"/>
                <a:ext cx="3758" cy="209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87" name="Freeform 12"/>
              <p:cNvSpPr>
                <a:spLocks/>
              </p:cNvSpPr>
              <p:nvPr/>
            </p:nvSpPr>
            <p:spPr bwMode="auto">
              <a:xfrm>
                <a:off x="1218" y="1584"/>
                <a:ext cx="4061" cy="1819"/>
              </a:xfrm>
              <a:custGeom>
                <a:avLst/>
                <a:gdLst>
                  <a:gd name="T0" fmla="*/ 1777 w 441"/>
                  <a:gd name="T1" fmla="*/ 7942 h 202"/>
                  <a:gd name="T2" fmla="*/ 8140 w 441"/>
                  <a:gd name="T3" fmla="*/ 6970 h 202"/>
                  <a:gd name="T4" fmla="*/ 11621 w 441"/>
                  <a:gd name="T5" fmla="*/ 405 h 202"/>
                  <a:gd name="T6" fmla="*/ 21198 w 441"/>
                  <a:gd name="T7" fmla="*/ 405 h 202"/>
                  <a:gd name="T8" fmla="*/ 27304 w 441"/>
                  <a:gd name="T9" fmla="*/ 6970 h 202"/>
                  <a:gd name="T10" fmla="*/ 35702 w 441"/>
                  <a:gd name="T11" fmla="*/ 9653 h 202"/>
                  <a:gd name="T12" fmla="*/ 35278 w 441"/>
                  <a:gd name="T13" fmla="*/ 16380 h 202"/>
                  <a:gd name="T14" fmla="*/ 1354 w 441"/>
                  <a:gd name="T15" fmla="*/ 16380 h 202"/>
                  <a:gd name="T16" fmla="*/ 1777 w 441"/>
                  <a:gd name="T17" fmla="*/ 7942 h 2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441" h="202">
                    <a:moveTo>
                      <a:pt x="21" y="98"/>
                    </a:moveTo>
                    <a:cubicBezTo>
                      <a:pt x="46" y="89"/>
                      <a:pt x="67" y="86"/>
                      <a:pt x="96" y="86"/>
                    </a:cubicBezTo>
                    <a:cubicBezTo>
                      <a:pt x="100" y="55"/>
                      <a:pt x="114" y="27"/>
                      <a:pt x="137" y="5"/>
                    </a:cubicBezTo>
                    <a:cubicBezTo>
                      <a:pt x="175" y="1"/>
                      <a:pt x="212" y="0"/>
                      <a:pt x="250" y="5"/>
                    </a:cubicBezTo>
                    <a:cubicBezTo>
                      <a:pt x="279" y="29"/>
                      <a:pt x="311" y="56"/>
                      <a:pt x="322" y="86"/>
                    </a:cubicBezTo>
                    <a:cubicBezTo>
                      <a:pt x="368" y="92"/>
                      <a:pt x="397" y="107"/>
                      <a:pt x="421" y="119"/>
                    </a:cubicBezTo>
                    <a:cubicBezTo>
                      <a:pt x="441" y="157"/>
                      <a:pt x="436" y="166"/>
                      <a:pt x="416" y="202"/>
                    </a:cubicBezTo>
                    <a:lnTo>
                      <a:pt x="16" y="202"/>
                    </a:lnTo>
                    <a:cubicBezTo>
                      <a:pt x="8" y="168"/>
                      <a:pt x="0" y="129"/>
                      <a:pt x="21" y="98"/>
                    </a:cubicBezTo>
                    <a:close/>
                  </a:path>
                </a:pathLst>
              </a:custGeom>
              <a:solidFill>
                <a:srgbClr val="FFFF00"/>
              </a:solidFill>
              <a:ln w="0">
                <a:solidFill>
                  <a:srgbClr val="24211D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88" name="Oval 13"/>
              <p:cNvSpPr>
                <a:spLocks noChangeArrowheads="1"/>
              </p:cNvSpPr>
              <p:nvPr/>
            </p:nvSpPr>
            <p:spPr bwMode="auto">
              <a:xfrm>
                <a:off x="4058" y="3072"/>
                <a:ext cx="717" cy="695"/>
              </a:xfrm>
              <a:prstGeom prst="ellipse">
                <a:avLst/>
              </a:prstGeom>
              <a:solidFill>
                <a:srgbClr val="3B3734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89" name="Oval 14"/>
              <p:cNvSpPr>
                <a:spLocks noChangeArrowheads="1"/>
              </p:cNvSpPr>
              <p:nvPr/>
            </p:nvSpPr>
            <p:spPr bwMode="auto">
              <a:xfrm>
                <a:off x="1994" y="3072"/>
                <a:ext cx="717" cy="695"/>
              </a:xfrm>
              <a:prstGeom prst="ellipse">
                <a:avLst/>
              </a:prstGeom>
              <a:solidFill>
                <a:srgbClr val="3B3734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90" name="Freeform 15"/>
              <p:cNvSpPr>
                <a:spLocks noEditPoints="1"/>
              </p:cNvSpPr>
              <p:nvPr/>
            </p:nvSpPr>
            <p:spPr bwMode="auto">
              <a:xfrm>
                <a:off x="2296" y="1728"/>
                <a:ext cx="1813" cy="624"/>
              </a:xfrm>
              <a:custGeom>
                <a:avLst/>
                <a:gdLst>
                  <a:gd name="T0" fmla="*/ 7945 w 183"/>
                  <a:gd name="T1" fmla="*/ 5726 h 68"/>
                  <a:gd name="T2" fmla="*/ 8045 w 183"/>
                  <a:gd name="T3" fmla="*/ 0 h 68"/>
                  <a:gd name="T4" fmla="*/ 2744 w 183"/>
                  <a:gd name="T5" fmla="*/ 670 h 68"/>
                  <a:gd name="T6" fmla="*/ 0 w 183"/>
                  <a:gd name="T7" fmla="*/ 5726 h 68"/>
                  <a:gd name="T8" fmla="*/ 7945 w 183"/>
                  <a:gd name="T9" fmla="*/ 5726 h 68"/>
                  <a:gd name="T10" fmla="*/ 9620 w 183"/>
                  <a:gd name="T11" fmla="*/ 83 h 68"/>
                  <a:gd name="T12" fmla="*/ 9620 w 183"/>
                  <a:gd name="T13" fmla="*/ 5726 h 68"/>
                  <a:gd name="T14" fmla="*/ 17962 w 183"/>
                  <a:gd name="T15" fmla="*/ 5644 h 68"/>
                  <a:gd name="T16" fmla="*/ 12077 w 183"/>
                  <a:gd name="T17" fmla="*/ 422 h 68"/>
                  <a:gd name="T18" fmla="*/ 9620 w 183"/>
                  <a:gd name="T19" fmla="*/ 83 h 68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</a:gdLst>
                <a:ahLst/>
                <a:cxnLst>
                  <a:cxn ang="T20">
                    <a:pos x="T0" y="T1"/>
                  </a:cxn>
                  <a:cxn ang="T21">
                    <a:pos x="T2" y="T3"/>
                  </a:cxn>
                  <a:cxn ang="T22">
                    <a:pos x="T4" y="T5"/>
                  </a:cxn>
                  <a:cxn ang="T23">
                    <a:pos x="T6" y="T7"/>
                  </a:cxn>
                  <a:cxn ang="T24">
                    <a:pos x="T8" y="T9"/>
                  </a:cxn>
                  <a:cxn ang="T25">
                    <a:pos x="T10" y="T11"/>
                  </a:cxn>
                  <a:cxn ang="T26">
                    <a:pos x="T12" y="T13"/>
                  </a:cxn>
                  <a:cxn ang="T27">
                    <a:pos x="T14" y="T15"/>
                  </a:cxn>
                  <a:cxn ang="T28">
                    <a:pos x="T16" y="T17"/>
                  </a:cxn>
                  <a:cxn ang="T29">
                    <a:pos x="T18" y="T19"/>
                  </a:cxn>
                </a:cxnLst>
                <a:rect l="0" t="0" r="r" b="b"/>
                <a:pathLst>
                  <a:path w="183" h="68">
                    <a:moveTo>
                      <a:pt x="81" y="68"/>
                    </a:moveTo>
                    <a:lnTo>
                      <a:pt x="82" y="0"/>
                    </a:lnTo>
                    <a:cubicBezTo>
                      <a:pt x="51" y="1"/>
                      <a:pt x="42" y="2"/>
                      <a:pt x="28" y="8"/>
                    </a:cubicBezTo>
                    <a:cubicBezTo>
                      <a:pt x="13" y="22"/>
                      <a:pt x="1" y="43"/>
                      <a:pt x="0" y="68"/>
                    </a:cubicBezTo>
                    <a:lnTo>
                      <a:pt x="81" y="68"/>
                    </a:lnTo>
                    <a:close/>
                    <a:moveTo>
                      <a:pt x="98" y="1"/>
                    </a:moveTo>
                    <a:lnTo>
                      <a:pt x="98" y="68"/>
                    </a:lnTo>
                    <a:lnTo>
                      <a:pt x="183" y="67"/>
                    </a:lnTo>
                    <a:cubicBezTo>
                      <a:pt x="169" y="43"/>
                      <a:pt x="149" y="23"/>
                      <a:pt x="123" y="5"/>
                    </a:cubicBezTo>
                    <a:lnTo>
                      <a:pt x="98" y="1"/>
                    </a:lnTo>
                    <a:close/>
                  </a:path>
                </a:pathLst>
              </a:custGeom>
              <a:solidFill>
                <a:srgbClr val="CCFFFF"/>
              </a:solidFill>
              <a:ln w="0">
                <a:solidFill>
                  <a:srgbClr val="24211D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91" name="Freeform 16"/>
              <p:cNvSpPr>
                <a:spLocks noEditPoints="1"/>
              </p:cNvSpPr>
              <p:nvPr/>
            </p:nvSpPr>
            <p:spPr bwMode="auto">
              <a:xfrm>
                <a:off x="3356" y="2513"/>
                <a:ext cx="761" cy="687"/>
              </a:xfrm>
              <a:custGeom>
                <a:avLst/>
                <a:gdLst>
                  <a:gd name="T0" fmla="*/ 79 w 87"/>
                  <a:gd name="T1" fmla="*/ 68 h 81"/>
                  <a:gd name="T2" fmla="*/ 149 w 87"/>
                  <a:gd name="T3" fmla="*/ 5827 h 81"/>
                  <a:gd name="T4" fmla="*/ 79 w 87"/>
                  <a:gd name="T5" fmla="*/ 5827 h 81"/>
                  <a:gd name="T6" fmla="*/ 0 w 87"/>
                  <a:gd name="T7" fmla="*/ 68 h 81"/>
                  <a:gd name="T8" fmla="*/ 79 w 87"/>
                  <a:gd name="T9" fmla="*/ 68 h 81"/>
                  <a:gd name="T10" fmla="*/ 79 w 87"/>
                  <a:gd name="T11" fmla="*/ 5827 h 81"/>
                  <a:gd name="T12" fmla="*/ 79 w 87"/>
                  <a:gd name="T13" fmla="*/ 5827 h 81"/>
                  <a:gd name="T14" fmla="*/ 79 w 87"/>
                  <a:gd name="T15" fmla="*/ 5827 h 81"/>
                  <a:gd name="T16" fmla="*/ 79 w 87"/>
                  <a:gd name="T17" fmla="*/ 5827 h 81"/>
                  <a:gd name="T18" fmla="*/ 79 w 87"/>
                  <a:gd name="T19" fmla="*/ 5759 h 81"/>
                  <a:gd name="T20" fmla="*/ 6578 w 87"/>
                  <a:gd name="T21" fmla="*/ 5759 h 81"/>
                  <a:gd name="T22" fmla="*/ 6578 w 87"/>
                  <a:gd name="T23" fmla="*/ 5827 h 81"/>
                  <a:gd name="T24" fmla="*/ 79 w 87"/>
                  <a:gd name="T25" fmla="*/ 5827 h 81"/>
                  <a:gd name="T26" fmla="*/ 79 w 87"/>
                  <a:gd name="T27" fmla="*/ 5759 h 81"/>
                  <a:gd name="T28" fmla="*/ 6657 w 87"/>
                  <a:gd name="T29" fmla="*/ 5827 h 81"/>
                  <a:gd name="T30" fmla="*/ 6657 w 87"/>
                  <a:gd name="T31" fmla="*/ 5827 h 81"/>
                  <a:gd name="T32" fmla="*/ 6578 w 87"/>
                  <a:gd name="T33" fmla="*/ 5827 h 81"/>
                  <a:gd name="T34" fmla="*/ 6578 w 87"/>
                  <a:gd name="T35" fmla="*/ 5827 h 81"/>
                  <a:gd name="T36" fmla="*/ 6657 w 87"/>
                  <a:gd name="T37" fmla="*/ 5827 h 81"/>
                  <a:gd name="T38" fmla="*/ 6578 w 87"/>
                  <a:gd name="T39" fmla="*/ 5827 h 81"/>
                  <a:gd name="T40" fmla="*/ 6578 w 87"/>
                  <a:gd name="T41" fmla="*/ 68 h 81"/>
                  <a:gd name="T42" fmla="*/ 6657 w 87"/>
                  <a:gd name="T43" fmla="*/ 68 h 81"/>
                  <a:gd name="T44" fmla="*/ 6657 w 87"/>
                  <a:gd name="T45" fmla="*/ 5827 h 81"/>
                  <a:gd name="T46" fmla="*/ 6578 w 87"/>
                  <a:gd name="T47" fmla="*/ 5827 h 81"/>
                  <a:gd name="T48" fmla="*/ 6657 w 87"/>
                  <a:gd name="T49" fmla="*/ 68 h 81"/>
                  <a:gd name="T50" fmla="*/ 6657 w 87"/>
                  <a:gd name="T51" fmla="*/ 68 h 81"/>
                  <a:gd name="T52" fmla="*/ 6657 w 87"/>
                  <a:gd name="T53" fmla="*/ 68 h 81"/>
                  <a:gd name="T54" fmla="*/ 6657 w 87"/>
                  <a:gd name="T55" fmla="*/ 68 h 81"/>
                  <a:gd name="T56" fmla="*/ 6657 w 87"/>
                  <a:gd name="T57" fmla="*/ 144 h 81"/>
                  <a:gd name="T58" fmla="*/ 79 w 87"/>
                  <a:gd name="T59" fmla="*/ 68 h 81"/>
                  <a:gd name="T60" fmla="*/ 79 w 87"/>
                  <a:gd name="T61" fmla="*/ 0 h 81"/>
                  <a:gd name="T62" fmla="*/ 6657 w 87"/>
                  <a:gd name="T63" fmla="*/ 68 h 81"/>
                  <a:gd name="T64" fmla="*/ 6657 w 87"/>
                  <a:gd name="T65" fmla="*/ 144 h 81"/>
                  <a:gd name="T66" fmla="*/ 0 w 87"/>
                  <a:gd name="T67" fmla="*/ 68 h 81"/>
                  <a:gd name="T68" fmla="*/ 0 w 87"/>
                  <a:gd name="T69" fmla="*/ 0 h 81"/>
                  <a:gd name="T70" fmla="*/ 79 w 87"/>
                  <a:gd name="T71" fmla="*/ 0 h 81"/>
                  <a:gd name="T72" fmla="*/ 79 w 87"/>
                  <a:gd name="T73" fmla="*/ 68 h 81"/>
                  <a:gd name="T74" fmla="*/ 0 w 87"/>
                  <a:gd name="T75" fmla="*/ 68 h 81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</a:gdLst>
                <a:ahLst/>
                <a:cxnLst>
                  <a:cxn ang="T76">
                    <a:pos x="T0" y="T1"/>
                  </a:cxn>
                  <a:cxn ang="T77">
                    <a:pos x="T2" y="T3"/>
                  </a:cxn>
                  <a:cxn ang="T78">
                    <a:pos x="T4" y="T5"/>
                  </a:cxn>
                  <a:cxn ang="T79">
                    <a:pos x="T6" y="T7"/>
                  </a:cxn>
                  <a:cxn ang="T80">
                    <a:pos x="T8" y="T9"/>
                  </a:cxn>
                  <a:cxn ang="T81">
                    <a:pos x="T10" y="T11"/>
                  </a:cxn>
                  <a:cxn ang="T82">
                    <a:pos x="T12" y="T13"/>
                  </a:cxn>
                  <a:cxn ang="T83">
                    <a:pos x="T14" y="T15"/>
                  </a:cxn>
                  <a:cxn ang="T84">
                    <a:pos x="T16" y="T17"/>
                  </a:cxn>
                  <a:cxn ang="T85">
                    <a:pos x="T18" y="T19"/>
                  </a:cxn>
                  <a:cxn ang="T86">
                    <a:pos x="T20" y="T21"/>
                  </a:cxn>
                  <a:cxn ang="T87">
                    <a:pos x="T22" y="T23"/>
                  </a:cxn>
                  <a:cxn ang="T88">
                    <a:pos x="T24" y="T25"/>
                  </a:cxn>
                  <a:cxn ang="T89">
                    <a:pos x="T26" y="T27"/>
                  </a:cxn>
                  <a:cxn ang="T90">
                    <a:pos x="T28" y="T29"/>
                  </a:cxn>
                  <a:cxn ang="T91">
                    <a:pos x="T30" y="T31"/>
                  </a:cxn>
                  <a:cxn ang="T92">
                    <a:pos x="T32" y="T33"/>
                  </a:cxn>
                  <a:cxn ang="T93">
                    <a:pos x="T34" y="T35"/>
                  </a:cxn>
                  <a:cxn ang="T94">
                    <a:pos x="T36" y="T37"/>
                  </a:cxn>
                  <a:cxn ang="T95">
                    <a:pos x="T38" y="T39"/>
                  </a:cxn>
                  <a:cxn ang="T96">
                    <a:pos x="T40" y="T41"/>
                  </a:cxn>
                  <a:cxn ang="T97">
                    <a:pos x="T42" y="T43"/>
                  </a:cxn>
                  <a:cxn ang="T98">
                    <a:pos x="T44" y="T45"/>
                  </a:cxn>
                  <a:cxn ang="T99">
                    <a:pos x="T46" y="T47"/>
                  </a:cxn>
                  <a:cxn ang="T100">
                    <a:pos x="T48" y="T49"/>
                  </a:cxn>
                  <a:cxn ang="T101">
                    <a:pos x="T50" y="T51"/>
                  </a:cxn>
                  <a:cxn ang="T102">
                    <a:pos x="T52" y="T53"/>
                  </a:cxn>
                  <a:cxn ang="T103">
                    <a:pos x="T54" y="T55"/>
                  </a:cxn>
                  <a:cxn ang="T104">
                    <a:pos x="T56" y="T57"/>
                  </a:cxn>
                  <a:cxn ang="T105">
                    <a:pos x="T58" y="T59"/>
                  </a:cxn>
                  <a:cxn ang="T106">
                    <a:pos x="T60" y="T61"/>
                  </a:cxn>
                  <a:cxn ang="T107">
                    <a:pos x="T62" y="T63"/>
                  </a:cxn>
                  <a:cxn ang="T108">
                    <a:pos x="T64" y="T65"/>
                  </a:cxn>
                  <a:cxn ang="T109">
                    <a:pos x="T66" y="T67"/>
                  </a:cxn>
                  <a:cxn ang="T110">
                    <a:pos x="T68" y="T69"/>
                  </a:cxn>
                  <a:cxn ang="T111">
                    <a:pos x="T70" y="T71"/>
                  </a:cxn>
                  <a:cxn ang="T112">
                    <a:pos x="T72" y="T73"/>
                  </a:cxn>
                  <a:cxn ang="T113">
                    <a:pos x="T74" y="T75"/>
                  </a:cxn>
                </a:cxnLst>
                <a:rect l="0" t="0" r="r" b="b"/>
                <a:pathLst>
                  <a:path w="87" h="81">
                    <a:moveTo>
                      <a:pt x="1" y="1"/>
                    </a:moveTo>
                    <a:lnTo>
                      <a:pt x="2" y="81"/>
                    </a:lnTo>
                    <a:lnTo>
                      <a:pt x="1" y="81"/>
                    </a:lnTo>
                    <a:lnTo>
                      <a:pt x="0" y="1"/>
                    </a:lnTo>
                    <a:lnTo>
                      <a:pt x="1" y="1"/>
                    </a:lnTo>
                    <a:close/>
                    <a:moveTo>
                      <a:pt x="1" y="81"/>
                    </a:moveTo>
                    <a:lnTo>
                      <a:pt x="1" y="81"/>
                    </a:lnTo>
                    <a:close/>
                    <a:moveTo>
                      <a:pt x="1" y="80"/>
                    </a:moveTo>
                    <a:lnTo>
                      <a:pt x="86" y="80"/>
                    </a:lnTo>
                    <a:lnTo>
                      <a:pt x="86" y="81"/>
                    </a:lnTo>
                    <a:lnTo>
                      <a:pt x="1" y="81"/>
                    </a:lnTo>
                    <a:lnTo>
                      <a:pt x="1" y="80"/>
                    </a:lnTo>
                    <a:close/>
                    <a:moveTo>
                      <a:pt x="87" y="81"/>
                    </a:moveTo>
                    <a:lnTo>
                      <a:pt x="87" y="81"/>
                    </a:lnTo>
                    <a:lnTo>
                      <a:pt x="86" y="81"/>
                    </a:lnTo>
                    <a:lnTo>
                      <a:pt x="87" y="81"/>
                    </a:lnTo>
                    <a:close/>
                    <a:moveTo>
                      <a:pt x="86" y="81"/>
                    </a:moveTo>
                    <a:lnTo>
                      <a:pt x="86" y="1"/>
                    </a:lnTo>
                    <a:lnTo>
                      <a:pt x="87" y="1"/>
                    </a:lnTo>
                    <a:lnTo>
                      <a:pt x="87" y="81"/>
                    </a:lnTo>
                    <a:lnTo>
                      <a:pt x="86" y="81"/>
                    </a:lnTo>
                    <a:close/>
                    <a:moveTo>
                      <a:pt x="87" y="1"/>
                    </a:moveTo>
                    <a:lnTo>
                      <a:pt x="87" y="1"/>
                    </a:lnTo>
                    <a:close/>
                    <a:moveTo>
                      <a:pt x="87" y="2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87" y="1"/>
                    </a:lnTo>
                    <a:lnTo>
                      <a:pt x="87" y="2"/>
                    </a:lnTo>
                    <a:close/>
                    <a:moveTo>
                      <a:pt x="0" y="1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1" y="1"/>
                    </a:lnTo>
                    <a:lnTo>
                      <a:pt x="0" y="1"/>
                    </a:lnTo>
                    <a:close/>
                  </a:path>
                </a:pathLst>
              </a:custGeom>
              <a:solidFill>
                <a:srgbClr val="2421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92" name="Freeform 17"/>
              <p:cNvSpPr>
                <a:spLocks noEditPoints="1"/>
              </p:cNvSpPr>
              <p:nvPr/>
            </p:nvSpPr>
            <p:spPr bwMode="auto">
              <a:xfrm>
                <a:off x="2544" y="2522"/>
                <a:ext cx="709" cy="678"/>
              </a:xfrm>
              <a:custGeom>
                <a:avLst/>
                <a:gdLst>
                  <a:gd name="T0" fmla="*/ 6127 w 81"/>
                  <a:gd name="T1" fmla="*/ 0 h 80"/>
                  <a:gd name="T2" fmla="*/ 6206 w 81"/>
                  <a:gd name="T3" fmla="*/ 5746 h 80"/>
                  <a:gd name="T4" fmla="*/ 6127 w 81"/>
                  <a:gd name="T5" fmla="*/ 0 h 80"/>
                  <a:gd name="T6" fmla="*/ 6206 w 81"/>
                  <a:gd name="T7" fmla="*/ 0 h 80"/>
                  <a:gd name="T8" fmla="*/ 6127 w 81"/>
                  <a:gd name="T9" fmla="*/ 68 h 80"/>
                  <a:gd name="T10" fmla="*/ 79 w 81"/>
                  <a:gd name="T11" fmla="*/ 0 h 80"/>
                  <a:gd name="T12" fmla="*/ 6127 w 81"/>
                  <a:gd name="T13" fmla="*/ 68 h 80"/>
                  <a:gd name="T14" fmla="*/ 0 w 81"/>
                  <a:gd name="T15" fmla="*/ 0 h 80"/>
                  <a:gd name="T16" fmla="*/ 79 w 81"/>
                  <a:gd name="T17" fmla="*/ 0 h 80"/>
                  <a:gd name="T18" fmla="*/ 79 w 81"/>
                  <a:gd name="T19" fmla="*/ 0 h 80"/>
                  <a:gd name="T20" fmla="*/ 0 w 81"/>
                  <a:gd name="T21" fmla="*/ 3449 h 80"/>
                  <a:gd name="T22" fmla="*/ 79 w 81"/>
                  <a:gd name="T23" fmla="*/ 0 h 80"/>
                  <a:gd name="T24" fmla="*/ 0 w 81"/>
                  <a:gd name="T25" fmla="*/ 3449 h 80"/>
                  <a:gd name="T26" fmla="*/ 79 w 81"/>
                  <a:gd name="T27" fmla="*/ 3449 h 80"/>
                  <a:gd name="T28" fmla="*/ 79 w 81"/>
                  <a:gd name="T29" fmla="*/ 3373 h 80"/>
                  <a:gd name="T30" fmla="*/ 79 w 81"/>
                  <a:gd name="T31" fmla="*/ 3517 h 80"/>
                  <a:gd name="T32" fmla="*/ 79 w 81"/>
                  <a:gd name="T33" fmla="*/ 3373 h 80"/>
                  <a:gd name="T34" fmla="*/ 79 w 81"/>
                  <a:gd name="T35" fmla="*/ 3373 h 80"/>
                  <a:gd name="T36" fmla="*/ 79 w 81"/>
                  <a:gd name="T37" fmla="*/ 3373 h 80"/>
                  <a:gd name="T38" fmla="*/ 770 w 81"/>
                  <a:gd name="T39" fmla="*/ 3517 h 80"/>
                  <a:gd name="T40" fmla="*/ 79 w 81"/>
                  <a:gd name="T41" fmla="*/ 3517 h 80"/>
                  <a:gd name="T42" fmla="*/ 770 w 81"/>
                  <a:gd name="T43" fmla="*/ 3517 h 80"/>
                  <a:gd name="T44" fmla="*/ 1304 w 81"/>
                  <a:gd name="T45" fmla="*/ 3737 h 80"/>
                  <a:gd name="T46" fmla="*/ 770 w 81"/>
                  <a:gd name="T47" fmla="*/ 3517 h 80"/>
                  <a:gd name="T48" fmla="*/ 3676 w 81"/>
                  <a:gd name="T49" fmla="*/ 5746 h 80"/>
                  <a:gd name="T50" fmla="*/ 1304 w 81"/>
                  <a:gd name="T51" fmla="*/ 3737 h 80"/>
                  <a:gd name="T52" fmla="*/ 3598 w 81"/>
                  <a:gd name="T53" fmla="*/ 5746 h 80"/>
                  <a:gd name="T54" fmla="*/ 3598 w 81"/>
                  <a:gd name="T55" fmla="*/ 5746 h 80"/>
                  <a:gd name="T56" fmla="*/ 3598 w 81"/>
                  <a:gd name="T57" fmla="*/ 5678 h 80"/>
                  <a:gd name="T58" fmla="*/ 6206 w 81"/>
                  <a:gd name="T59" fmla="*/ 5746 h 80"/>
                  <a:gd name="T60" fmla="*/ 3598 w 81"/>
                  <a:gd name="T61" fmla="*/ 5678 h 80"/>
                  <a:gd name="T62" fmla="*/ 6206 w 81"/>
                  <a:gd name="T63" fmla="*/ 5746 h 80"/>
                  <a:gd name="T64" fmla="*/ 6206 w 81"/>
                  <a:gd name="T65" fmla="*/ 5746 h 80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</a:gdLst>
                <a:ahLst/>
                <a:cxnLst>
                  <a:cxn ang="T66">
                    <a:pos x="T0" y="T1"/>
                  </a:cxn>
                  <a:cxn ang="T67">
                    <a:pos x="T2" y="T3"/>
                  </a:cxn>
                  <a:cxn ang="T68">
                    <a:pos x="T4" y="T5"/>
                  </a:cxn>
                  <a:cxn ang="T69">
                    <a:pos x="T6" y="T7"/>
                  </a:cxn>
                  <a:cxn ang="T70">
                    <a:pos x="T8" y="T9"/>
                  </a:cxn>
                  <a:cxn ang="T71">
                    <a:pos x="T10" y="T11"/>
                  </a:cxn>
                  <a:cxn ang="T72">
                    <a:pos x="T12" y="T13"/>
                  </a:cxn>
                  <a:cxn ang="T73">
                    <a:pos x="T14" y="T15"/>
                  </a:cxn>
                  <a:cxn ang="T74">
                    <a:pos x="T16" y="T17"/>
                  </a:cxn>
                  <a:cxn ang="T75">
                    <a:pos x="T18" y="T19"/>
                  </a:cxn>
                  <a:cxn ang="T76">
                    <a:pos x="T20" y="T21"/>
                  </a:cxn>
                  <a:cxn ang="T77">
                    <a:pos x="T22" y="T23"/>
                  </a:cxn>
                  <a:cxn ang="T78">
                    <a:pos x="T24" y="T25"/>
                  </a:cxn>
                  <a:cxn ang="T79">
                    <a:pos x="T26" y="T27"/>
                  </a:cxn>
                  <a:cxn ang="T80">
                    <a:pos x="T28" y="T29"/>
                  </a:cxn>
                  <a:cxn ang="T81">
                    <a:pos x="T30" y="T31"/>
                  </a:cxn>
                  <a:cxn ang="T82">
                    <a:pos x="T32" y="T33"/>
                  </a:cxn>
                  <a:cxn ang="T83">
                    <a:pos x="T34" y="T35"/>
                  </a:cxn>
                  <a:cxn ang="T84">
                    <a:pos x="T36" y="T37"/>
                  </a:cxn>
                  <a:cxn ang="T85">
                    <a:pos x="T38" y="T39"/>
                  </a:cxn>
                  <a:cxn ang="T86">
                    <a:pos x="T40" y="T41"/>
                  </a:cxn>
                  <a:cxn ang="T87">
                    <a:pos x="T42" y="T43"/>
                  </a:cxn>
                  <a:cxn ang="T88">
                    <a:pos x="T44" y="T45"/>
                  </a:cxn>
                  <a:cxn ang="T89">
                    <a:pos x="T46" y="T47"/>
                  </a:cxn>
                  <a:cxn ang="T90">
                    <a:pos x="T48" y="T49"/>
                  </a:cxn>
                  <a:cxn ang="T91">
                    <a:pos x="T50" y="T51"/>
                  </a:cxn>
                  <a:cxn ang="T92">
                    <a:pos x="T52" y="T53"/>
                  </a:cxn>
                  <a:cxn ang="T93">
                    <a:pos x="T54" y="T55"/>
                  </a:cxn>
                  <a:cxn ang="T94">
                    <a:pos x="T56" y="T57"/>
                  </a:cxn>
                  <a:cxn ang="T95">
                    <a:pos x="T58" y="T59"/>
                  </a:cxn>
                  <a:cxn ang="T96">
                    <a:pos x="T60" y="T61"/>
                  </a:cxn>
                  <a:cxn ang="T97">
                    <a:pos x="T62" y="T63"/>
                  </a:cxn>
                  <a:cxn ang="T98">
                    <a:pos x="T64" y="T65"/>
                  </a:cxn>
                </a:cxnLst>
                <a:rect l="0" t="0" r="r" b="b"/>
                <a:pathLst>
                  <a:path w="81" h="80">
                    <a:moveTo>
                      <a:pt x="80" y="80"/>
                    </a:moveTo>
                    <a:lnTo>
                      <a:pt x="80" y="0"/>
                    </a:lnTo>
                    <a:lnTo>
                      <a:pt x="81" y="0"/>
                    </a:lnTo>
                    <a:lnTo>
                      <a:pt x="81" y="80"/>
                    </a:lnTo>
                    <a:lnTo>
                      <a:pt x="80" y="80"/>
                    </a:lnTo>
                    <a:close/>
                    <a:moveTo>
                      <a:pt x="80" y="0"/>
                    </a:moveTo>
                    <a:lnTo>
                      <a:pt x="81" y="0"/>
                    </a:lnTo>
                    <a:lnTo>
                      <a:pt x="80" y="0"/>
                    </a:lnTo>
                    <a:close/>
                    <a:moveTo>
                      <a:pt x="80" y="1"/>
                    </a:moveTo>
                    <a:lnTo>
                      <a:pt x="1" y="1"/>
                    </a:lnTo>
                    <a:lnTo>
                      <a:pt x="1" y="0"/>
                    </a:lnTo>
                    <a:lnTo>
                      <a:pt x="80" y="0"/>
                    </a:lnTo>
                    <a:lnTo>
                      <a:pt x="80" y="1"/>
                    </a:lnTo>
                    <a:close/>
                    <a:moveTo>
                      <a:pt x="0" y="0"/>
                    </a:moveTo>
                    <a:lnTo>
                      <a:pt x="0" y="0"/>
                    </a:lnTo>
                    <a:lnTo>
                      <a:pt x="1" y="0"/>
                    </a:lnTo>
                    <a:lnTo>
                      <a:pt x="0" y="0"/>
                    </a:lnTo>
                    <a:close/>
                    <a:moveTo>
                      <a:pt x="1" y="0"/>
                    </a:moveTo>
                    <a:lnTo>
                      <a:pt x="1" y="48"/>
                    </a:lnTo>
                    <a:lnTo>
                      <a:pt x="0" y="48"/>
                    </a:lnTo>
                    <a:lnTo>
                      <a:pt x="0" y="0"/>
                    </a:lnTo>
                    <a:lnTo>
                      <a:pt x="1" y="0"/>
                    </a:lnTo>
                    <a:close/>
                    <a:moveTo>
                      <a:pt x="1" y="49"/>
                    </a:moveTo>
                    <a:lnTo>
                      <a:pt x="0" y="48"/>
                    </a:lnTo>
                    <a:lnTo>
                      <a:pt x="1" y="48"/>
                    </a:lnTo>
                    <a:lnTo>
                      <a:pt x="1" y="49"/>
                    </a:lnTo>
                    <a:close/>
                    <a:moveTo>
                      <a:pt x="1" y="47"/>
                    </a:moveTo>
                    <a:lnTo>
                      <a:pt x="1" y="47"/>
                    </a:lnTo>
                    <a:lnTo>
                      <a:pt x="1" y="49"/>
                    </a:lnTo>
                    <a:lnTo>
                      <a:pt x="1" y="47"/>
                    </a:lnTo>
                    <a:close/>
                    <a:moveTo>
                      <a:pt x="1" y="47"/>
                    </a:moveTo>
                    <a:lnTo>
                      <a:pt x="1" y="47"/>
                    </a:lnTo>
                    <a:lnTo>
                      <a:pt x="1" y="48"/>
                    </a:lnTo>
                    <a:lnTo>
                      <a:pt x="1" y="47"/>
                    </a:lnTo>
                    <a:close/>
                    <a:moveTo>
                      <a:pt x="1" y="47"/>
                    </a:moveTo>
                    <a:cubicBezTo>
                      <a:pt x="4" y="48"/>
                      <a:pt x="7" y="48"/>
                      <a:pt x="10" y="49"/>
                    </a:cubicBezTo>
                    <a:lnTo>
                      <a:pt x="9" y="50"/>
                    </a:lnTo>
                    <a:cubicBezTo>
                      <a:pt x="7" y="49"/>
                      <a:pt x="4" y="49"/>
                      <a:pt x="1" y="49"/>
                    </a:cubicBezTo>
                    <a:lnTo>
                      <a:pt x="1" y="47"/>
                    </a:lnTo>
                    <a:close/>
                    <a:moveTo>
                      <a:pt x="10" y="49"/>
                    </a:moveTo>
                    <a:cubicBezTo>
                      <a:pt x="12" y="49"/>
                      <a:pt x="15" y="50"/>
                      <a:pt x="18" y="51"/>
                    </a:cubicBezTo>
                    <a:lnTo>
                      <a:pt x="17" y="52"/>
                    </a:lnTo>
                    <a:cubicBezTo>
                      <a:pt x="15" y="51"/>
                      <a:pt x="12" y="51"/>
                      <a:pt x="9" y="50"/>
                    </a:cubicBezTo>
                    <a:lnTo>
                      <a:pt x="10" y="49"/>
                    </a:lnTo>
                    <a:close/>
                    <a:moveTo>
                      <a:pt x="18" y="51"/>
                    </a:moveTo>
                    <a:cubicBezTo>
                      <a:pt x="31" y="56"/>
                      <a:pt x="42" y="66"/>
                      <a:pt x="48" y="80"/>
                    </a:cubicBezTo>
                    <a:lnTo>
                      <a:pt x="47" y="80"/>
                    </a:lnTo>
                    <a:cubicBezTo>
                      <a:pt x="41" y="66"/>
                      <a:pt x="31" y="57"/>
                      <a:pt x="17" y="52"/>
                    </a:cubicBezTo>
                    <a:lnTo>
                      <a:pt x="18" y="51"/>
                    </a:lnTo>
                    <a:close/>
                    <a:moveTo>
                      <a:pt x="47" y="80"/>
                    </a:moveTo>
                    <a:lnTo>
                      <a:pt x="47" y="80"/>
                    </a:lnTo>
                    <a:close/>
                    <a:moveTo>
                      <a:pt x="47" y="79"/>
                    </a:moveTo>
                    <a:lnTo>
                      <a:pt x="81" y="79"/>
                    </a:lnTo>
                    <a:lnTo>
                      <a:pt x="81" y="80"/>
                    </a:lnTo>
                    <a:lnTo>
                      <a:pt x="47" y="80"/>
                    </a:lnTo>
                    <a:lnTo>
                      <a:pt x="47" y="79"/>
                    </a:lnTo>
                    <a:close/>
                    <a:moveTo>
                      <a:pt x="81" y="80"/>
                    </a:moveTo>
                    <a:lnTo>
                      <a:pt x="81" y="80"/>
                    </a:lnTo>
                    <a:close/>
                  </a:path>
                </a:pathLst>
              </a:custGeom>
              <a:solidFill>
                <a:srgbClr val="24211D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93" name="Freeform 18"/>
              <p:cNvSpPr>
                <a:spLocks/>
              </p:cNvSpPr>
              <p:nvPr/>
            </p:nvSpPr>
            <p:spPr bwMode="auto">
              <a:xfrm>
                <a:off x="5034" y="2640"/>
                <a:ext cx="208" cy="336"/>
              </a:xfrm>
              <a:custGeom>
                <a:avLst/>
                <a:gdLst>
                  <a:gd name="T0" fmla="*/ 2163 w 10"/>
                  <a:gd name="T1" fmla="*/ 3130 h 19"/>
                  <a:gd name="T2" fmla="*/ 0 w 10"/>
                  <a:gd name="T3" fmla="*/ 0 h 19"/>
                  <a:gd name="T4" fmla="*/ 4326 w 10"/>
                  <a:gd name="T5" fmla="*/ 4067 h 19"/>
                  <a:gd name="T6" fmla="*/ 3890 w 10"/>
                  <a:gd name="T7" fmla="*/ 5942 h 19"/>
                  <a:gd name="T8" fmla="*/ 2163 w 10"/>
                  <a:gd name="T9" fmla="*/ 3130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" h="19">
                    <a:moveTo>
                      <a:pt x="5" y="10"/>
                    </a:moveTo>
                    <a:lnTo>
                      <a:pt x="0" y="0"/>
                    </a:lnTo>
                    <a:cubicBezTo>
                      <a:pt x="6" y="2"/>
                      <a:pt x="10" y="7"/>
                      <a:pt x="10" y="13"/>
                    </a:cubicBezTo>
                    <a:cubicBezTo>
                      <a:pt x="10" y="15"/>
                      <a:pt x="10" y="17"/>
                      <a:pt x="9" y="19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24211D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94" name="Freeform 19"/>
              <p:cNvSpPr>
                <a:spLocks/>
              </p:cNvSpPr>
              <p:nvPr/>
            </p:nvSpPr>
            <p:spPr bwMode="auto">
              <a:xfrm>
                <a:off x="1344" y="2448"/>
                <a:ext cx="99" cy="192"/>
              </a:xfrm>
              <a:custGeom>
                <a:avLst/>
                <a:gdLst>
                  <a:gd name="T0" fmla="*/ 495 w 10"/>
                  <a:gd name="T1" fmla="*/ 1021 h 19"/>
                  <a:gd name="T2" fmla="*/ 980 w 10"/>
                  <a:gd name="T3" fmla="*/ 0 h 19"/>
                  <a:gd name="T4" fmla="*/ 0 w 10"/>
                  <a:gd name="T5" fmla="*/ 1324 h 19"/>
                  <a:gd name="T6" fmla="*/ 198 w 10"/>
                  <a:gd name="T7" fmla="*/ 1940 h 19"/>
                  <a:gd name="T8" fmla="*/ 495 w 10"/>
                  <a:gd name="T9" fmla="*/ 1021 h 19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0" h="19">
                    <a:moveTo>
                      <a:pt x="5" y="10"/>
                    </a:moveTo>
                    <a:lnTo>
                      <a:pt x="10" y="0"/>
                    </a:lnTo>
                    <a:cubicBezTo>
                      <a:pt x="4" y="2"/>
                      <a:pt x="0" y="7"/>
                      <a:pt x="0" y="13"/>
                    </a:cubicBezTo>
                    <a:cubicBezTo>
                      <a:pt x="0" y="15"/>
                      <a:pt x="1" y="17"/>
                      <a:pt x="2" y="19"/>
                    </a:cubicBezTo>
                    <a:lnTo>
                      <a:pt x="5" y="10"/>
                    </a:lnTo>
                    <a:close/>
                  </a:path>
                </a:pathLst>
              </a:custGeom>
              <a:solidFill>
                <a:srgbClr val="FF0000"/>
              </a:solidFill>
              <a:ln w="0">
                <a:solidFill>
                  <a:srgbClr val="24211D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95" name="Oval 20"/>
              <p:cNvSpPr>
                <a:spLocks noChangeArrowheads="1"/>
              </p:cNvSpPr>
              <p:nvPr/>
            </p:nvSpPr>
            <p:spPr bwMode="auto">
              <a:xfrm>
                <a:off x="1964" y="2592"/>
                <a:ext cx="114" cy="6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  <p:sp>
            <p:nvSpPr>
              <p:cNvPr id="3096" name="Oval 21"/>
              <p:cNvSpPr>
                <a:spLocks noChangeArrowheads="1"/>
              </p:cNvSpPr>
              <p:nvPr/>
            </p:nvSpPr>
            <p:spPr bwMode="auto">
              <a:xfrm>
                <a:off x="4556" y="2592"/>
                <a:ext cx="123" cy="68"/>
              </a:xfrm>
              <a:prstGeom prst="ellipse">
                <a:avLst/>
              </a:prstGeom>
              <a:solidFill>
                <a:srgbClr val="FF0000"/>
              </a:solidFill>
              <a:ln w="0">
                <a:solidFill>
                  <a:srgbClr val="24211D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3084" name="AutoShape 22"/>
            <p:cNvSpPr>
              <a:spLocks noChangeArrowheads="1"/>
            </p:cNvSpPr>
            <p:nvPr/>
          </p:nvSpPr>
          <p:spPr bwMode="auto">
            <a:xfrm>
              <a:off x="2146" y="3216"/>
              <a:ext cx="446" cy="432"/>
            </a:xfrm>
            <a:prstGeom prst="flowChartOr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  <p:sp>
          <p:nvSpPr>
            <p:cNvPr id="3085" name="AutoShape 23"/>
            <p:cNvSpPr>
              <a:spLocks noChangeArrowheads="1"/>
            </p:cNvSpPr>
            <p:nvPr/>
          </p:nvSpPr>
          <p:spPr bwMode="auto">
            <a:xfrm>
              <a:off x="4210" y="3216"/>
              <a:ext cx="446" cy="432"/>
            </a:xfrm>
            <a:prstGeom prst="flowChartOr">
              <a:avLst/>
            </a:prstGeom>
            <a:solidFill>
              <a:srgbClr val="C0C0C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>
                <a:solidFill>
                  <a:prstClr val="black"/>
                </a:solidFill>
              </a:endParaRPr>
            </a:p>
          </p:txBody>
        </p:sp>
      </p:grpSp>
      <p:pic>
        <p:nvPicPr>
          <p:cNvPr id="21528" name="Запи40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Записанный звук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026525" y="-685800"/>
            <a:ext cx="233363" cy="233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82" name="Rectangle 27"/>
          <p:cNvSpPr>
            <a:spLocks noChangeArrowheads="1"/>
          </p:cNvSpPr>
          <p:nvPr/>
        </p:nvSpPr>
        <p:spPr bwMode="auto">
          <a:xfrm>
            <a:off x="0" y="6629400"/>
            <a:ext cx="9144000" cy="76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1" name="Заголовок 40"/>
          <p:cNvSpPr>
            <a:spLocks noGrp="1"/>
          </p:cNvSpPr>
          <p:nvPr>
            <p:ph type="title"/>
          </p:nvPr>
        </p:nvSpPr>
        <p:spPr>
          <a:xfrm rot="16200000">
            <a:off x="2459170" y="-2459170"/>
            <a:ext cx="1500174" cy="6418514"/>
          </a:xfrm>
          <a:prstGeom prst="wedgeRoundRectCallout">
            <a:avLst>
              <a:gd name="adj1" fmla="val -14559"/>
              <a:gd name="adj2" fmla="val 61175"/>
              <a:gd name="adj3" fmla="val 16667"/>
            </a:avLst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>
            <a:normAutofit/>
          </a:bodyPr>
          <a:lstStyle/>
          <a:p>
            <a:r>
              <a:rPr lang="ru-RU" sz="2400" spc="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Это широкая дорога  </a:t>
            </a:r>
            <a:r>
              <a:rPr lang="ru-RU" sz="2400" spc="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по </a:t>
            </a:r>
            <a:r>
              <a:rPr lang="ru-RU" sz="2400" spc="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spc="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ней едут </a:t>
            </a:r>
            <a:r>
              <a:rPr lang="ru-RU" sz="2400" spc="6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машины</a:t>
            </a:r>
            <a:endParaRPr lang="ru-RU" sz="2400" spc="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2" name="Рисунок 41" descr="330026694634_1272141389_23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215206" y="0"/>
            <a:ext cx="1357322" cy="1481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6553881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30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3000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3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528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reWalls.com-1285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7101408"/>
          </a:xfrm>
          <a:prstGeom prst="rect">
            <a:avLst/>
          </a:prstGeom>
        </p:spPr>
      </p:pic>
      <p:pic>
        <p:nvPicPr>
          <p:cNvPr id="33794" name="Picture 2" descr="C:\Users\Порльзователь\Desktop\пдд\16161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1340768"/>
            <a:ext cx="9144000" cy="5978029"/>
          </a:xfrm>
          <a:prstGeom prst="rect">
            <a:avLst/>
          </a:prstGeom>
          <a:noFill/>
        </p:spPr>
      </p:pic>
      <p:sp>
        <p:nvSpPr>
          <p:cNvPr id="3" name="Скругленная прямоугольная выноска 2"/>
          <p:cNvSpPr/>
          <p:nvPr/>
        </p:nvSpPr>
        <p:spPr>
          <a:xfrm rot="16200000">
            <a:off x="2407704" y="-2407704"/>
            <a:ext cx="1268760" cy="6084168"/>
          </a:xfrm>
          <a:prstGeom prst="wedgeRound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t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 эта узкая дорожка− тротуар. По нему ходят люди. Людей называют пешеходами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330026694634_1272141389_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76256" y="0"/>
            <a:ext cx="1296144" cy="1268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919553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reWalls.com-1285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0" y="0"/>
            <a:ext cx="9144000" cy="7101408"/>
          </a:xfrm>
          <a:prstGeom prst="rect">
            <a:avLst/>
          </a:prstGeom>
        </p:spPr>
      </p:pic>
      <p:pic>
        <p:nvPicPr>
          <p:cNvPr id="3" name="Рисунок 2" descr="1394780483general_pages_i32170_zebry_prevratyatsya_v_punkty_po_obucheniu_voditelei_i_peshexodov.jp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0" y="1916832"/>
            <a:ext cx="4716016" cy="5256584"/>
          </a:xfrm>
          <a:prstGeom prst="rect">
            <a:avLst/>
          </a:prstGeom>
        </p:spPr>
      </p:pic>
      <p:pic>
        <p:nvPicPr>
          <p:cNvPr id="4" name="Рисунок 3" descr="0017-017-Nam-neobkhodimy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3995936" y="1916832"/>
            <a:ext cx="5148064" cy="5256584"/>
          </a:xfrm>
          <a:prstGeom prst="rect">
            <a:avLst/>
          </a:prstGeom>
        </p:spPr>
      </p:pic>
      <p:sp>
        <p:nvSpPr>
          <p:cNvPr id="6" name="Скругленная прямоугольная выноска 5"/>
          <p:cNvSpPr/>
          <p:nvPr/>
        </p:nvSpPr>
        <p:spPr>
          <a:xfrm rot="5400000">
            <a:off x="4765204" y="-2461964"/>
            <a:ext cx="1916832" cy="6840760"/>
          </a:xfrm>
          <a:prstGeom prst="wedgeRound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Переходи улицу спокойным шагом  только по пешеходному переходу и держи крепко за руку взрослого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330026694634_1272141389_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1403648" cy="16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0866312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reWalls.com-1285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-324544" y="0"/>
            <a:ext cx="9468544" cy="7101408"/>
          </a:xfrm>
          <a:prstGeom prst="rect">
            <a:avLst/>
          </a:prstGeom>
        </p:spPr>
      </p:pic>
      <p:sp>
        <p:nvSpPr>
          <p:cNvPr id="8" name="Скругленная прямоугольная выноска 7"/>
          <p:cNvSpPr/>
          <p:nvPr/>
        </p:nvSpPr>
        <p:spPr>
          <a:xfrm rot="16200000">
            <a:off x="1237320" y="-365112"/>
            <a:ext cx="2492896" cy="3744416"/>
          </a:xfrm>
          <a:prstGeom prst="wedgeRoundRect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11560" y="764704"/>
            <a:ext cx="3744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Переходи дорогу правильно.</a:t>
            </a:r>
          </a:p>
          <a:p>
            <a:pPr algn="ctr"/>
            <a:r>
              <a:rPr lang="ru-RU" sz="2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 этом тебе поможет пешеходный переход</a:t>
            </a:r>
            <a:endParaRPr lang="ru-RU" sz="2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Picture 2" descr="&amp;Pcy;&amp;iecy;&amp;rcy;&amp;iecy;&amp;khcy;&amp;ocy;&amp;dcy; &amp;ucy; &quot;&amp;Mcy;&amp;acy;&amp;yacy;&amp;kcy;&amp;ocy;&amp;vcy;&amp;scy;&amp;kcy;&amp;ocy;&amp;gcy;&amp;ocy;&quot; &amp;bcy;&amp;ucy;&amp;dcy;&amp;iecy;&amp;tcy; &amp;rcy;&amp;iecy;&amp;kcy;&amp;ocy;&amp;ncy;&amp;scy;&amp;tcy;&amp;rcy;&amp;ucy;&amp;icy;&amp;rcy;&amp;ocy;&amp;vcy;&amp;acy;&amp;ncy;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27576" y="0"/>
            <a:ext cx="3816424" cy="3584823"/>
          </a:xfrm>
          <a:prstGeom prst="rect">
            <a:avLst/>
          </a:prstGeom>
          <a:noFill/>
        </p:spPr>
      </p:pic>
      <p:pic>
        <p:nvPicPr>
          <p:cNvPr id="7176" name="Picture 8" descr="&amp;Icy;&amp;ncy;&amp;fcy;&amp;ocy;&amp;rcy;&amp;mcy;&amp;acy;&amp;tscy;&amp;icy;&amp;ocy;&amp;ncy;&amp;ncy;&amp;ycy;&amp;iecy; &amp;zcy;&amp;ncy;&amp;acy;&amp;kcy;&amp;icy; - &amp;Bcy;&amp;IEcy;&amp;Zcy;&amp;Ocy;&amp;Pcy;&amp;Acy;&amp;Scy;&amp;Ncy;&amp;Ocy;&amp;Scy;&amp;Tcy;&amp;SOFTcy; &amp;Dcy;&amp;Ocy;&amp;Rcy;&amp;Ocy;&amp;ZHcy;&amp;Ncy;&amp;Ocy;&amp;Gcy;&amp;Ocy; &amp;Dcy;&amp;Vcy;&amp;Icy;&amp;ZHcy;&amp;IEcy;&amp;Ncy;&amp;Icy;&amp;YAcy;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5364088" y="3501008"/>
            <a:ext cx="3779912" cy="3600400"/>
          </a:xfrm>
          <a:prstGeom prst="rect">
            <a:avLst/>
          </a:prstGeom>
          <a:noFill/>
        </p:spPr>
      </p:pic>
      <p:pic>
        <p:nvPicPr>
          <p:cNvPr id="7178" name="Picture 10" descr="&amp;Mcy;&amp;acy;&amp;scy;&amp;kcy;&amp;acy; &amp;zcy;&amp;ncy;&amp;acy;&amp;kcy;&amp;acy; 5.19.1 &quot;&amp;Pcy;&amp;iecy;&amp;shcy;&amp;iecy;&amp;khcy;&amp;ocy;&amp;dcy;&amp;ncy;&amp;ycy;&amp;jcy; &amp;pcy;&amp;iecy;&amp;rcy;&amp;iecy;&amp;khcy;&amp;ocy;&amp;dcy;&quot;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2996952"/>
            <a:ext cx="4968552" cy="41764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52175750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484784"/>
            <a:ext cx="82809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Спасибо </a:t>
            </a:r>
          </a:p>
          <a:p>
            <a:pPr algn="ctr"/>
            <a:r>
              <a:rPr lang="ru-RU" sz="5400" b="1" cap="all" spc="0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за внимание</a:t>
            </a:r>
            <a:endParaRPr lang="ru-RU" sz="5400" b="1" cap="all" spc="0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92303660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4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63</Words>
  <Application>Microsoft Office PowerPoint</Application>
  <PresentationFormat>Экран (4:3)</PresentationFormat>
  <Paragraphs>10</Paragraphs>
  <Slides>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Тема Office</vt:lpstr>
      <vt:lpstr>1_Тема Office</vt:lpstr>
      <vt:lpstr>2_Тема Office</vt:lpstr>
      <vt:lpstr>3_Тема Office</vt:lpstr>
      <vt:lpstr>4_Тема Office</vt:lpstr>
      <vt:lpstr>Слайд 1</vt:lpstr>
      <vt:lpstr>Слайд 2</vt:lpstr>
      <vt:lpstr>Слайд 3</vt:lpstr>
      <vt:lpstr>Это широкая дорога  по  ней едут машины</vt:lpstr>
      <vt:lpstr>Слайд 5</vt:lpstr>
      <vt:lpstr>Слайд 6</vt:lpstr>
      <vt:lpstr>Слайд 7</vt:lpstr>
      <vt:lpstr>Слайд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Светлана</cp:lastModifiedBy>
  <cp:revision>11</cp:revision>
  <dcterms:created xsi:type="dcterms:W3CDTF">2023-05-21T13:20:44Z</dcterms:created>
  <dcterms:modified xsi:type="dcterms:W3CDTF">2025-09-07T11:38:53Z</dcterms:modified>
</cp:coreProperties>
</file>