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5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69" d="100"/>
          <a:sy n="69" d="100"/>
        </p:scale>
        <p:origin x="-57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F5BCF-941C-407E-A8D8-5602CE2FDA4D}" type="datetimeFigureOut">
              <a:rPr lang="ru-RU" smtClean="0"/>
              <a:pPr/>
              <a:t>26.07.2026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92122-369A-4F4D-A827-9C7067B2DA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8070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F5BCF-941C-407E-A8D8-5602CE2FDA4D}" type="datetimeFigureOut">
              <a:rPr lang="ru-RU" smtClean="0"/>
              <a:pPr/>
              <a:t>26.07.2026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92122-369A-4F4D-A827-9C7067B2DA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90304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F5BCF-941C-407E-A8D8-5602CE2FDA4D}" type="datetimeFigureOut">
              <a:rPr lang="ru-RU" smtClean="0"/>
              <a:pPr/>
              <a:t>26.07.2026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92122-369A-4F4D-A827-9C7067B2DA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0677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F5BCF-941C-407E-A8D8-5602CE2FDA4D}" type="datetimeFigureOut">
              <a:rPr lang="ru-RU" smtClean="0"/>
              <a:pPr/>
              <a:t>26.07.2026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92122-369A-4F4D-A827-9C7067B2DA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68777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F5BCF-941C-407E-A8D8-5602CE2FDA4D}" type="datetimeFigureOut">
              <a:rPr lang="ru-RU" smtClean="0"/>
              <a:pPr/>
              <a:t>26.07.2026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92122-369A-4F4D-A827-9C7067B2DA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6407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F5BCF-941C-407E-A8D8-5602CE2FDA4D}" type="datetimeFigureOut">
              <a:rPr lang="ru-RU" smtClean="0"/>
              <a:pPr/>
              <a:t>26.07.2026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92122-369A-4F4D-A827-9C7067B2DA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94728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F5BCF-941C-407E-A8D8-5602CE2FDA4D}" type="datetimeFigureOut">
              <a:rPr lang="ru-RU" smtClean="0"/>
              <a:pPr/>
              <a:t>26.07.2026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92122-369A-4F4D-A827-9C7067B2DA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01086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F5BCF-941C-407E-A8D8-5602CE2FDA4D}" type="datetimeFigureOut">
              <a:rPr lang="ru-RU" smtClean="0"/>
              <a:pPr/>
              <a:t>26.07.2026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92122-369A-4F4D-A827-9C7067B2DA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624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F5BCF-941C-407E-A8D8-5602CE2FDA4D}" type="datetimeFigureOut">
              <a:rPr lang="ru-RU" smtClean="0"/>
              <a:pPr/>
              <a:t>26.07.2026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92122-369A-4F4D-A827-9C7067B2DA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5428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F5BCF-941C-407E-A8D8-5602CE2FDA4D}" type="datetimeFigureOut">
              <a:rPr lang="ru-RU" smtClean="0"/>
              <a:pPr/>
              <a:t>26.07.2026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92122-369A-4F4D-A827-9C7067B2DA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8290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F5BCF-941C-407E-A8D8-5602CE2FDA4D}" type="datetimeFigureOut">
              <a:rPr lang="ru-RU" smtClean="0"/>
              <a:pPr/>
              <a:t>26.07.2026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92122-369A-4F4D-A827-9C7067B2DA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90628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CF5BCF-941C-407E-A8D8-5602CE2FDA4D}" type="datetimeFigureOut">
              <a:rPr lang="ru-RU" smtClean="0"/>
              <a:pPr/>
              <a:t>26.07.2026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E92122-369A-4F4D-A827-9C7067B2DA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6743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7.png"/><Relationship Id="rId4" Type="http://schemas.microsoft.com/office/2007/relationships/hdphoto" Target="../media/hdphoto1.wdp"/><Relationship Id="rId9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4293" y="54690"/>
            <a:ext cx="546495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3300"/>
                </a:solidFill>
                <a:latin typeface="Comic Sans MS" panose="030F0702030302020204" pitchFamily="66" charset="0"/>
              </a:rPr>
              <a:t>Муниципальное бюджетное дошкольное </a:t>
            </a:r>
          </a:p>
          <a:p>
            <a:pPr algn="ctr"/>
            <a:r>
              <a:rPr lang="ru-RU" sz="2000" b="1" dirty="0" smtClean="0">
                <a:solidFill>
                  <a:srgbClr val="003300"/>
                </a:solidFill>
                <a:latin typeface="Comic Sans MS" panose="030F0702030302020204" pitchFamily="66" charset="0"/>
              </a:rPr>
              <a:t>образовательное учреждение</a:t>
            </a:r>
          </a:p>
          <a:p>
            <a:pPr algn="ctr"/>
            <a:r>
              <a:rPr lang="ru-RU" sz="2000" b="1" dirty="0" smtClean="0">
                <a:solidFill>
                  <a:srgbClr val="003300"/>
                </a:solidFill>
                <a:latin typeface="Comic Sans MS" panose="030F0702030302020204" pitchFamily="66" charset="0"/>
              </a:rPr>
              <a:t>МБДОУ №13 «Сказка»</a:t>
            </a:r>
            <a:endParaRPr lang="ru-RU" sz="2000" b="1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4840" y="2159000"/>
            <a:ext cx="66720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003300"/>
                </a:solidFill>
                <a:latin typeface="Comic Sans MS" panose="030F0702030302020204" pitchFamily="66" charset="0"/>
              </a:rPr>
              <a:t>ДОМАШНЕЕ ЖИВОТНОЕ - КОРОВА</a:t>
            </a:r>
            <a:endParaRPr lang="ru-RU" sz="2800" b="1" u="sng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21182" y="3463091"/>
            <a:ext cx="3583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u="sng" dirty="0" smtClean="0">
                <a:solidFill>
                  <a:srgbClr val="003300"/>
                </a:solidFill>
                <a:latin typeface="Comic Sans MS" panose="030F0702030302020204" pitchFamily="66" charset="0"/>
              </a:rPr>
              <a:t>Выполнила:</a:t>
            </a:r>
          </a:p>
          <a:p>
            <a:pPr algn="ctr"/>
            <a:r>
              <a:rPr lang="ru-RU" sz="2000" b="1" dirty="0">
                <a:solidFill>
                  <a:srgbClr val="003300"/>
                </a:solidFill>
                <a:latin typeface="Comic Sans MS" panose="030F0702030302020204" pitchFamily="66" charset="0"/>
              </a:rPr>
              <a:t>в</a:t>
            </a:r>
            <a:r>
              <a:rPr lang="ru-RU" sz="2000" b="1" dirty="0" smtClean="0">
                <a:solidFill>
                  <a:srgbClr val="003300"/>
                </a:solidFill>
                <a:latin typeface="Comic Sans MS" panose="030F0702030302020204" pitchFamily="66" charset="0"/>
              </a:rPr>
              <a:t>оспитатель </a:t>
            </a:r>
            <a:r>
              <a:rPr lang="ru-RU" sz="2000" b="1" dirty="0" err="1" smtClean="0">
                <a:solidFill>
                  <a:srgbClr val="003300"/>
                </a:solidFill>
                <a:latin typeface="Comic Sans MS" panose="030F0702030302020204" pitchFamily="66" charset="0"/>
              </a:rPr>
              <a:t>Прутяну</a:t>
            </a:r>
            <a:r>
              <a:rPr lang="ru-RU" sz="2000" b="1" dirty="0" smtClean="0">
                <a:solidFill>
                  <a:srgbClr val="003300"/>
                </a:solidFill>
                <a:latin typeface="Comic Sans MS" panose="030F0702030302020204" pitchFamily="66" charset="0"/>
              </a:rPr>
              <a:t> С.А.</a:t>
            </a:r>
            <a:endParaRPr lang="ru-RU" sz="2000" b="1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654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31050" y="990324"/>
            <a:ext cx="41338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3300"/>
                </a:solidFill>
                <a:latin typeface="Comic Sans MS" panose="030F0702030302020204" pitchFamily="66" charset="0"/>
              </a:rPr>
              <a:t>ЧЕЛОВЕК ЗАБОТИТСЯ О КОРОВЕ, СЛЕДИТ ЗА ЕЁ ЗДОРОВЬЕМ, КОРМИТ, МОЕТ, ЧИСТИТ КОРОВНИК, УХАЖИВАЕТ ЗА ТЕЛЕНКОМ.</a:t>
            </a:r>
            <a:endParaRPr lang="ru-RU" sz="2400" b="1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510434" y="3820491"/>
            <a:ext cx="3652866" cy="25906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39290" y="180581"/>
            <a:ext cx="5732317" cy="31180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105449" y="3543990"/>
            <a:ext cx="3205833" cy="31436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029730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61154" y="276752"/>
            <a:ext cx="108233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3300"/>
                </a:solidFill>
                <a:latin typeface="Comic Sans MS" panose="030F0702030302020204" pitchFamily="66" charset="0"/>
              </a:rPr>
              <a:t>КОРОВА ПРИНОСИТ ЛЮДЯМ БОЛЬШУЮ ПОЛЬЗУ.</a:t>
            </a:r>
          </a:p>
          <a:p>
            <a:pPr algn="ctr"/>
            <a:r>
              <a:rPr lang="ru-RU" sz="2400" b="1" dirty="0" smtClean="0">
                <a:solidFill>
                  <a:srgbClr val="003300"/>
                </a:solidFill>
                <a:latin typeface="Comic Sans MS" panose="030F0702030302020204" pitchFamily="66" charset="0"/>
              </a:rPr>
              <a:t>МОЛОКО, СМЕТАНУ, ТВОРОГ,СЫР, </a:t>
            </a:r>
          </a:p>
          <a:p>
            <a:pPr algn="ctr"/>
            <a:r>
              <a:rPr lang="ru-RU" sz="2400" b="1" dirty="0" smtClean="0">
                <a:solidFill>
                  <a:srgbClr val="003300"/>
                </a:solidFill>
                <a:latin typeface="Comic Sans MS" panose="030F0702030302020204" pitchFamily="66" charset="0"/>
              </a:rPr>
              <a:t>МЯСО – ВСЕ ЭТО ДАЁТ НАМ КОРОВА.</a:t>
            </a:r>
            <a:endParaRPr lang="ru-RU" sz="2400" b="1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http://magicjournal.ru/wp-content/uploads/2016/08/kisloe-moloko.pn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13355" t="3727" r="18095" b="3335"/>
          <a:stretch/>
        </p:blipFill>
        <p:spPr bwMode="auto">
          <a:xfrm>
            <a:off x="494039" y="1942734"/>
            <a:ext cx="3196913" cy="433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vkustorg.com/image/cache/%20%D0%B2%D0%B5%D1%81%D0%BE%D0%B2%D0%B0%D1%8F/vesovaya-1000x1000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11600" b="93000" l="1500" r="98900">
                        <a14:foregroundMark x1="7200" y1="47700" x2="7200" y2="47700"/>
                        <a14:foregroundMark x1="7200" y1="47700" x2="9000" y2="59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 t="11576" b="11053"/>
          <a:stretch/>
        </p:blipFill>
        <p:spPr bwMode="auto">
          <a:xfrm>
            <a:off x="4032567" y="1603299"/>
            <a:ext cx="2165499" cy="1675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detboxfon.ru/uploads/images/k/u/s/kusok_sira_foto_1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4148373" y="3404989"/>
            <a:ext cx="2049693" cy="1689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ch-eater.ru/wp-content/uploads/2017/07/Tvorog-200g-fas.-BMK.jp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6942" b="93809" l="10000" r="90000">
                        <a14:foregroundMark x1="17625" y1="31895" x2="17625" y2="31895"/>
                        <a14:foregroundMark x1="17625" y1="31895" x2="27750" y2="23077"/>
                        <a14:backgroundMark x1="27750" y1="76735" x2="27750" y2="76735"/>
                        <a14:backgroundMark x1="30375" y1="80300" x2="30375" y2="80300"/>
                        <a14:backgroundMark x1="32625" y1="85553" x2="32625" y2="85553"/>
                        <a14:backgroundMark x1="36125" y1="88555" x2="36125" y2="88555"/>
                        <a14:backgroundMark x1="44625" y1="90432" x2="44625" y2="90432"/>
                        <a14:backgroundMark x1="64500" y1="85929" x2="64500" y2="85929"/>
                        <a14:backgroundMark x1="64500" y1="85929" x2="44000" y2="913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 l="14176" t="12589" r="13574" b="10845"/>
          <a:stretch/>
        </p:blipFill>
        <p:spPr bwMode="auto">
          <a:xfrm>
            <a:off x="4237309" y="5220306"/>
            <a:ext cx="1978582" cy="139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img4.postila.ru/storage/5664000/5633635/62a96204552b10c15be343632b6ee190.jpg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7396677" y="2337405"/>
            <a:ext cx="3670300" cy="288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75883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87175" y="482600"/>
            <a:ext cx="78790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3300"/>
                </a:solidFill>
                <a:latin typeface="Comic Sans MS" panose="030F0702030302020204" pitchFamily="66" charset="0"/>
              </a:rPr>
              <a:t>КОРОВА – ДОМАШНЕЕ ЖИВОТНОЕ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2019301" y="1320800"/>
            <a:ext cx="7162800" cy="519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3048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65033" y="518174"/>
            <a:ext cx="100735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3300"/>
                </a:solidFill>
                <a:latin typeface="Comic Sans MS" panose="030F0702030302020204" pitchFamily="66" charset="0"/>
              </a:rPr>
              <a:t>КОРОВЫ БЫВАЮТ САМЫХ РАЗНЫХ ЦВЕТОВ</a:t>
            </a:r>
            <a:endParaRPr lang="ru-RU" sz="3200" b="1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951859" y="3503327"/>
            <a:ext cx="4099941" cy="29017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7183712" y="1708150"/>
            <a:ext cx="4144907" cy="27178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15668" y="1708150"/>
            <a:ext cx="4323032" cy="2987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66124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778000" y="1618518"/>
            <a:ext cx="8648700" cy="48360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566933" y="355600"/>
            <a:ext cx="11043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3300"/>
                </a:solidFill>
                <a:latin typeface="Comic Sans MS" panose="030F0702030302020204" pitchFamily="66" charset="0"/>
              </a:rPr>
              <a:t>КОРОВЫ МЕЖДУ СОБОЙ ОБЩАЮТСЯ МЫЧАНИЕМ:</a:t>
            </a:r>
          </a:p>
          <a:p>
            <a:pPr algn="ctr"/>
            <a:r>
              <a:rPr lang="ru-RU" sz="3200" b="1" dirty="0" smtClean="0">
                <a:solidFill>
                  <a:srgbClr val="003300"/>
                </a:solidFill>
                <a:latin typeface="Comic Sans MS" panose="030F0702030302020204" pitchFamily="66" charset="0"/>
              </a:rPr>
              <a:t>«МУ – У – У –У»</a:t>
            </a:r>
            <a:endParaRPr lang="ru-RU" sz="3200" b="1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6216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76909" y="355600"/>
            <a:ext cx="72234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3300"/>
                </a:solidFill>
                <a:latin typeface="Comic Sans MS" panose="030F0702030302020204" pitchFamily="66" charset="0"/>
              </a:rPr>
              <a:t>ДЕТЁНЫШ КОРОВЫ - ТЕЛЁНОК</a:t>
            </a:r>
            <a:endParaRPr lang="ru-RU" sz="3200" b="1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602485" y="1158874"/>
            <a:ext cx="6972300" cy="52292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23612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57200" y="678611"/>
            <a:ext cx="7480300" cy="55998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7937500" y="1770369"/>
            <a:ext cx="403065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3300"/>
                </a:solidFill>
                <a:latin typeface="Comic Sans MS" panose="030F0702030302020204" pitchFamily="66" charset="0"/>
              </a:rPr>
              <a:t>ЖИВУТ КОРОВЫ В КОРОВНИКЕ – ЭТО БОЛЬШОЙ ТЕПЛЫЙ САРАЙ. ТАМ КОРОВЫ СПЯТ, А ЗИМОЙ СПАСАЮТСЯ ОТ МОРОЗОВ И ВЬЮГ. В КОРОВНИКЕ ВСЕГДА ГОРИТ СВЕТ.</a:t>
            </a:r>
            <a:endParaRPr lang="ru-RU" sz="2400" b="1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6710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37500" y="2084990"/>
            <a:ext cx="403065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3300"/>
                </a:solidFill>
                <a:latin typeface="Comic Sans MS" panose="030F0702030302020204" pitchFamily="66" charset="0"/>
              </a:rPr>
              <a:t> В КОРОВНИКЕ У КАЖДОЙ КОРОВЫ ЕСТЬ СВОЯ ОТДЕЛЬНАЯ КОМНАТА. ЗДЕСЬ ЕСТЬ ПОИЛКА ДЛЯ ВОДЫ И КОРМУШКА ДЛЯ КОРМА.</a:t>
            </a:r>
            <a:endParaRPr lang="ru-RU" sz="2400" b="1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54274" y="942136"/>
            <a:ext cx="7683226" cy="49633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70004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032750" y="1652249"/>
            <a:ext cx="403065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3300"/>
                </a:solidFill>
                <a:latin typeface="Comic Sans MS" panose="030F0702030302020204" pitchFamily="66" charset="0"/>
              </a:rPr>
              <a:t>КОГДА КОРОВ МНОГО, ИХ НАЗЫВАЮТ СТАДО КОРОВ. ЛЕТОМ СТАДО ВЫВОДЯТ НА ЛУГ, ГДЕ ОНИ ЕДЯТ СВЕЖУЮ ТРАВУ, ПАСУТСЯ. ЛУГ, ГДЕ ПАСУТСЯ КОРОВЫ НАЗЫВАЕТСЯ ПАСТБИЩЕМ.</a:t>
            </a:r>
            <a:endParaRPr lang="ru-RU" sz="2400" b="1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85544" y="973729"/>
            <a:ext cx="7526556" cy="50147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6954520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032750" y="2490439"/>
            <a:ext cx="40306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3300"/>
                </a:solidFill>
                <a:latin typeface="Comic Sans MS" panose="030F0702030302020204" pitchFamily="66" charset="0"/>
              </a:rPr>
              <a:t>ЛЕТОМ КОРОВЫ ЕДЯТ СВЕЖУЮ ТРАВУ, А ЗИМОЙ СУХУЮ ТРАВУ, ОНА НАЗЫВАЕТСЯ – СЕНО.</a:t>
            </a:r>
            <a:endParaRPr lang="ru-RU" sz="2400" b="1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42520" y="988972"/>
            <a:ext cx="7790230" cy="49419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1128389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186</Words>
  <Application>Microsoft Office PowerPoint</Application>
  <PresentationFormat>Произвольный</PresentationFormat>
  <Paragraphs>19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Светлана</cp:lastModifiedBy>
  <cp:revision>30</cp:revision>
  <dcterms:created xsi:type="dcterms:W3CDTF">2018-01-18T17:17:37Z</dcterms:created>
  <dcterms:modified xsi:type="dcterms:W3CDTF">2026-07-26T09:53:07Z</dcterms:modified>
</cp:coreProperties>
</file>