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9" r:id="rId1"/>
  </p:sldMasterIdLst>
  <p:sldIdLst>
    <p:sldId id="256" r:id="rId2"/>
    <p:sldId id="258" r:id="rId3"/>
    <p:sldId id="257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6" d="100"/>
          <a:sy n="106" d="100"/>
        </p:scale>
        <p:origin x="-630" y="-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50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69079A-E8C0-4F3A-A470-6B0FB82C3404}" type="datetimeFigureOut">
              <a:rPr lang="ru-RU" smtClean="0"/>
              <a:t>14.01.2026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FA7F56-AB1B-4818-87F3-A0C8AAC5FE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50965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69079A-E8C0-4F3A-A470-6B0FB82C3404}" type="datetimeFigureOut">
              <a:rPr lang="ru-RU" smtClean="0"/>
              <a:t>14.01.2026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FA7F56-AB1B-4818-87F3-A0C8AAC5FE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091594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69079A-E8C0-4F3A-A470-6B0FB82C3404}" type="datetimeFigureOut">
              <a:rPr lang="ru-RU" smtClean="0"/>
              <a:t>14.01.2026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FA7F56-AB1B-4818-87F3-A0C8AAC5FE50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62107427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69079A-E8C0-4F3A-A470-6B0FB82C3404}" type="datetimeFigureOut">
              <a:rPr lang="ru-RU" smtClean="0"/>
              <a:t>14.01.2026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FA7F56-AB1B-4818-87F3-A0C8AAC5FE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094772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69079A-E8C0-4F3A-A470-6B0FB82C3404}" type="datetimeFigureOut">
              <a:rPr lang="ru-RU" smtClean="0"/>
              <a:t>14.01.2026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FA7F56-AB1B-4818-87F3-A0C8AAC5FE50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98441579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69079A-E8C0-4F3A-A470-6B0FB82C3404}" type="datetimeFigureOut">
              <a:rPr lang="ru-RU" smtClean="0"/>
              <a:t>14.01.2026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FA7F56-AB1B-4818-87F3-A0C8AAC5FE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7722359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69079A-E8C0-4F3A-A470-6B0FB82C3404}" type="datetimeFigureOut">
              <a:rPr lang="ru-RU" smtClean="0"/>
              <a:t>14.01.2026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FA7F56-AB1B-4818-87F3-A0C8AAC5FE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269645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69079A-E8C0-4F3A-A470-6B0FB82C3404}" type="datetimeFigureOut">
              <a:rPr lang="ru-RU" smtClean="0"/>
              <a:t>14.01.2026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FA7F56-AB1B-4818-87F3-A0C8AAC5FE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43754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69079A-E8C0-4F3A-A470-6B0FB82C3404}" type="datetimeFigureOut">
              <a:rPr lang="ru-RU" smtClean="0"/>
              <a:t>14.01.2026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FA7F56-AB1B-4818-87F3-A0C8AAC5FE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90569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69079A-E8C0-4F3A-A470-6B0FB82C3404}" type="datetimeFigureOut">
              <a:rPr lang="ru-RU" smtClean="0"/>
              <a:t>14.01.2026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FA7F56-AB1B-4818-87F3-A0C8AAC5FE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120897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69079A-E8C0-4F3A-A470-6B0FB82C3404}" type="datetimeFigureOut">
              <a:rPr lang="ru-RU" smtClean="0"/>
              <a:t>14.01.2026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FA7F56-AB1B-4818-87F3-A0C8AAC5FE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42314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69079A-E8C0-4F3A-A470-6B0FB82C3404}" type="datetimeFigureOut">
              <a:rPr lang="ru-RU" smtClean="0"/>
              <a:t>14.01.2026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FA7F56-AB1B-4818-87F3-A0C8AAC5FE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43148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69079A-E8C0-4F3A-A470-6B0FB82C3404}" type="datetimeFigureOut">
              <a:rPr lang="ru-RU" smtClean="0"/>
              <a:t>14.01.2026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FA7F56-AB1B-4818-87F3-A0C8AAC5FE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08601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69079A-E8C0-4F3A-A470-6B0FB82C3404}" type="datetimeFigureOut">
              <a:rPr lang="ru-RU" smtClean="0"/>
              <a:t>14.01.2026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FA7F56-AB1B-4818-87F3-A0C8AAC5FE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86478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69079A-E8C0-4F3A-A470-6B0FB82C3404}" type="datetimeFigureOut">
              <a:rPr lang="ru-RU" smtClean="0"/>
              <a:t>14.01.2026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FA7F56-AB1B-4818-87F3-A0C8AAC5FE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603716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69079A-E8C0-4F3A-A470-6B0FB82C3404}" type="datetimeFigureOut">
              <a:rPr lang="ru-RU" smtClean="0"/>
              <a:t>14.01.2026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FA7F56-AB1B-4818-87F3-A0C8AAC5FE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63262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" name="Group 28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50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69079A-E8C0-4F3A-A470-6B0FB82C3404}" type="datetimeFigureOut">
              <a:rPr lang="ru-RU" smtClean="0"/>
              <a:t>14.01.2026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fld id="{EAFA7F56-AB1B-4818-87F3-A0C8AAC5FE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74165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  <p:sldLayoutId id="2147483693" r:id="rId4"/>
    <p:sldLayoutId id="2147483694" r:id="rId5"/>
    <p:sldLayoutId id="2147483695" r:id="rId6"/>
    <p:sldLayoutId id="2147483696" r:id="rId7"/>
    <p:sldLayoutId id="2147483697" r:id="rId8"/>
    <p:sldLayoutId id="2147483698" r:id="rId9"/>
    <p:sldLayoutId id="2147483699" r:id="rId10"/>
    <p:sldLayoutId id="2147483700" r:id="rId11"/>
    <p:sldLayoutId id="2147483701" r:id="rId12"/>
    <p:sldLayoutId id="2147483702" r:id="rId13"/>
    <p:sldLayoutId id="2147483703" r:id="rId14"/>
    <p:sldLayoutId id="2147483704" r:id="rId15"/>
    <p:sldLayoutId id="2147483705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>
              <a:lumMod val="7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7126357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6" name="Объект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ru-RU" sz="2400" dirty="0" smtClean="0">
                <a:solidFill>
                  <a:srgbClr val="7030A0"/>
                </a:solidFill>
                <a:latin typeface="Arial Narrow" panose="020B0606020202030204" pitchFamily="34" charset="0"/>
              </a:rPr>
              <a:t>Фотоотчёт к проекту «Русская</a:t>
            </a:r>
          </a:p>
          <a:p>
            <a:pPr marL="0" indent="0" algn="ctr">
              <a:buNone/>
            </a:pPr>
            <a:r>
              <a:rPr lang="ru-RU" sz="2400" dirty="0">
                <a:solidFill>
                  <a:srgbClr val="7030A0"/>
                </a:solidFill>
                <a:latin typeface="Arial Narrow" panose="020B0606020202030204" pitchFamily="34" charset="0"/>
              </a:rPr>
              <a:t>н</a:t>
            </a:r>
            <a:r>
              <a:rPr lang="ru-RU" sz="2400" dirty="0" smtClean="0">
                <a:solidFill>
                  <a:srgbClr val="7030A0"/>
                </a:solidFill>
                <a:latin typeface="Arial Narrow" panose="020B0606020202030204" pitchFamily="34" charset="0"/>
              </a:rPr>
              <a:t>ародная сказка»</a:t>
            </a:r>
          </a:p>
          <a:p>
            <a:pPr marL="0" indent="0" algn="ctr">
              <a:buNone/>
            </a:pPr>
            <a:endParaRPr lang="ru-RU" dirty="0">
              <a:solidFill>
                <a:srgbClr val="7030A0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694546" y="770965"/>
            <a:ext cx="72043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chemeClr val="accent4">
                    <a:lumMod val="50000"/>
                  </a:schemeClr>
                </a:solidFill>
                <a:latin typeface="Arial Narrow" panose="020B0606020202030204" pitchFamily="34" charset="0"/>
              </a:rPr>
              <a:t>Муниципальное бюджетное дошкольное образовательное учреждение</a:t>
            </a:r>
          </a:p>
          <a:p>
            <a:pPr algn="ctr"/>
            <a:r>
              <a:rPr lang="ru-RU" dirty="0">
                <a:solidFill>
                  <a:schemeClr val="accent4">
                    <a:lumMod val="50000"/>
                  </a:schemeClr>
                </a:solidFill>
                <a:latin typeface="Arial Narrow" panose="020B0606020202030204" pitchFamily="34" charset="0"/>
              </a:rPr>
              <a:t>д</a:t>
            </a:r>
            <a:r>
              <a:rPr lang="ru-RU" dirty="0" smtClean="0">
                <a:solidFill>
                  <a:schemeClr val="accent4">
                    <a:lumMod val="50000"/>
                  </a:schemeClr>
                </a:solidFill>
                <a:latin typeface="Arial Narrow" panose="020B0606020202030204" pitchFamily="34" charset="0"/>
              </a:rPr>
              <a:t>етский сад №81 «Мальвина»</a:t>
            </a:r>
            <a:endParaRPr lang="ru-RU" dirty="0">
              <a:solidFill>
                <a:schemeClr val="accent4">
                  <a:lumMod val="50000"/>
                </a:schemeClr>
              </a:solidFill>
              <a:latin typeface="Arial Narrow" panose="020B060602020203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921164" y="4701309"/>
            <a:ext cx="216277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dirty="0" smtClean="0">
                <a:latin typeface="Arial Narrow" panose="020B0606020202030204" pitchFamily="34" charset="0"/>
              </a:rPr>
              <a:t>Подготовила: </a:t>
            </a:r>
            <a:r>
              <a:rPr lang="ru-RU" sz="1400" dirty="0" err="1" smtClean="0">
                <a:latin typeface="Arial Narrow" panose="020B0606020202030204" pitchFamily="34" charset="0"/>
              </a:rPr>
              <a:t>Исхакова</a:t>
            </a:r>
            <a:r>
              <a:rPr lang="ru-RU" sz="1400" dirty="0" smtClean="0">
                <a:latin typeface="Arial Narrow" panose="020B0606020202030204" pitchFamily="34" charset="0"/>
              </a:rPr>
              <a:t> </a:t>
            </a:r>
            <a:r>
              <a:rPr lang="ru-RU" sz="1400" dirty="0" err="1" smtClean="0">
                <a:latin typeface="Arial Narrow" panose="020B0606020202030204" pitchFamily="34" charset="0"/>
              </a:rPr>
              <a:t>Э.Н</a:t>
            </a:r>
            <a:endParaRPr lang="ru-RU" sz="1400" dirty="0" smtClean="0">
              <a:latin typeface="Arial Narrow" panose="020B0606020202030204" pitchFamily="34" charset="0"/>
            </a:endParaRPr>
          </a:p>
          <a:p>
            <a:r>
              <a:rPr lang="ru-RU" sz="1400" dirty="0">
                <a:latin typeface="Arial Narrow" panose="020B0606020202030204" pitchFamily="34" charset="0"/>
              </a:rPr>
              <a:t> </a:t>
            </a:r>
            <a:r>
              <a:rPr lang="ru-RU" sz="1400" dirty="0" smtClean="0">
                <a:latin typeface="Arial Narrow" panose="020B0606020202030204" pitchFamily="34" charset="0"/>
              </a:rPr>
              <a:t>                       Плешкова </a:t>
            </a:r>
            <a:r>
              <a:rPr lang="ru-RU" sz="1400" dirty="0" err="1" smtClean="0">
                <a:latin typeface="Arial Narrow" panose="020B0606020202030204" pitchFamily="34" charset="0"/>
              </a:rPr>
              <a:t>Е.В</a:t>
            </a:r>
            <a:endParaRPr lang="ru-RU" sz="1400" dirty="0"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624160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Читаем сказку громко</a:t>
            </a:r>
            <a:endParaRPr lang="ru-RU" dirty="0">
              <a:solidFill>
                <a:schemeClr val="accent4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335" y="2160588"/>
            <a:ext cx="4272352" cy="388143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18043" y="2160588"/>
            <a:ext cx="4505740" cy="388143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905660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Рисую сказку вместе  с мамой дома</a:t>
            </a:r>
            <a:endParaRPr lang="ru-RU" dirty="0"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8376" y="1371601"/>
            <a:ext cx="3953746" cy="506895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9565" y="1470990"/>
            <a:ext cx="4015409" cy="489005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2326007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Рисую сказку вместе  с мамой дома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6428" y="1775181"/>
            <a:ext cx="3506485" cy="467531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08103" y="1775182"/>
            <a:ext cx="3489463" cy="467531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3949558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Рассматривание иллюстрации к сказкам</a:t>
            </a:r>
            <a:endParaRPr lang="ru-RU" dirty="0">
              <a:solidFill>
                <a:schemeClr val="accent4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5314" y="1930400"/>
            <a:ext cx="8656982" cy="4679122"/>
          </a:xfrm>
        </p:spPr>
      </p:pic>
    </p:spTree>
    <p:extLst>
      <p:ext uri="{BB962C8B-B14F-4D97-AF65-F5344CB8AC3E}">
        <p14:creationId xmlns:p14="http://schemas.microsoft.com/office/powerpoint/2010/main" val="23755775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Строим сказку из </a:t>
            </a:r>
            <a:r>
              <a:rPr lang="ru-RU" dirty="0" err="1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пазлов</a:t>
            </a:r>
            <a:endParaRPr lang="ru-RU" dirty="0"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9899" y="2286000"/>
            <a:ext cx="4636972" cy="347772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7436" y="2355573"/>
            <a:ext cx="4552121" cy="340815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9193588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Книжный уголок</a:t>
            </a:r>
            <a:endParaRPr lang="ru-RU" dirty="0"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334" y="1930400"/>
            <a:ext cx="8675388" cy="4818270"/>
          </a:xfrm>
        </p:spPr>
      </p:pic>
    </p:spTree>
    <p:extLst>
      <p:ext uri="{BB962C8B-B14F-4D97-AF65-F5344CB8AC3E}">
        <p14:creationId xmlns:p14="http://schemas.microsoft.com/office/powerpoint/2010/main" val="24603235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Рисуем сказку</a:t>
            </a:r>
            <a:endParaRPr lang="ru-RU" dirty="0">
              <a:solidFill>
                <a:schemeClr val="accent4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334" y="1930400"/>
            <a:ext cx="3964240" cy="402313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13665" y="1930400"/>
            <a:ext cx="3688246" cy="402313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0655081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solidFill>
                  <a:schemeClr val="accent5">
                    <a:lumMod val="75000"/>
                  </a:schemeClr>
                </a:solidFill>
              </a:rPr>
              <a:t>Лепка из соленого теста «Колобок»</a:t>
            </a:r>
            <a:endParaRPr lang="ru-RU" dirty="0">
              <a:solidFill>
                <a:schemeClr val="accent5">
                  <a:lumMod val="75000"/>
                </a:schemeClr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036" y="2180467"/>
            <a:ext cx="3277886" cy="388143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0211" y="2180467"/>
            <a:ext cx="4823791" cy="40911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831050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Играем в подвижную игру «Курочка»</a:t>
            </a:r>
            <a:endParaRPr lang="ru-RU" dirty="0"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6339" y="1751496"/>
            <a:ext cx="4254741" cy="407283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409" y="1751496"/>
            <a:ext cx="4164496" cy="407283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08087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solidFill>
                  <a:schemeClr val="accent5">
                    <a:lumMod val="75000"/>
                  </a:schemeClr>
                </a:solidFill>
              </a:rPr>
              <a:t>Играем в настольный театр «Маша и медведь»</a:t>
            </a:r>
            <a:endParaRPr lang="ru-RU" dirty="0">
              <a:solidFill>
                <a:schemeClr val="accent5">
                  <a:lumMod val="75000"/>
                </a:schemeClr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334" y="1930400"/>
            <a:ext cx="8596668" cy="4629426"/>
          </a:xfrm>
        </p:spPr>
      </p:pic>
    </p:spTree>
    <p:extLst>
      <p:ext uri="{BB962C8B-B14F-4D97-AF65-F5344CB8AC3E}">
        <p14:creationId xmlns:p14="http://schemas.microsoft.com/office/powerpoint/2010/main" val="38387808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Играем в кукольный и пальчиковый театр</a:t>
            </a:r>
            <a:endParaRPr lang="ru-RU" dirty="0"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335" y="2160588"/>
            <a:ext cx="3755518" cy="388143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9949" y="2160589"/>
            <a:ext cx="4858485" cy="375319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5911126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F496CB"/>
      </a:accent1>
      <a:accent2>
        <a:srgbClr val="BC356F"/>
      </a:accent2>
      <a:accent3>
        <a:srgbClr val="E65331"/>
      </a:accent3>
      <a:accent4>
        <a:srgbClr val="F27E19"/>
      </a:accent4>
      <a:accent5>
        <a:srgbClr val="F2AC19"/>
      </a:accent5>
      <a:accent6>
        <a:srgbClr val="BC80E0"/>
      </a:accent6>
      <a:hlink>
        <a:srgbClr val="EF5285"/>
      </a:hlink>
      <a:folHlink>
        <a:srgbClr val="F77F90"/>
      </a:folHlink>
    </a:clrScheme>
    <a:fontScheme name="Аспект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Facet" id="{C0C680CD-088A-49FC-A102-D699147F32B2}" vid="{23659B44-6E34-4CE8-8F0D-387DA799682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107</TotalTime>
  <Words>83</Words>
  <Application>Microsoft Office PowerPoint</Application>
  <PresentationFormat>Произвольный</PresentationFormat>
  <Paragraphs>17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Аспект</vt:lpstr>
      <vt:lpstr>Презентация PowerPoint</vt:lpstr>
      <vt:lpstr>Рассматривание иллюстрации к сказкам</vt:lpstr>
      <vt:lpstr>Строим сказку из пазлов</vt:lpstr>
      <vt:lpstr>Книжный уголок</vt:lpstr>
      <vt:lpstr>Рисуем сказку</vt:lpstr>
      <vt:lpstr>Лепка из соленого теста «Колобок»</vt:lpstr>
      <vt:lpstr>Играем в подвижную игру «Курочка»</vt:lpstr>
      <vt:lpstr>Играем в настольный театр «Маша и медведь»</vt:lpstr>
      <vt:lpstr>Играем в кукольный и пальчиковый театр</vt:lpstr>
      <vt:lpstr>Читаем сказку громко</vt:lpstr>
      <vt:lpstr>Рисую сказку вместе  с мамой дома</vt:lpstr>
      <vt:lpstr>Рисую сказку вместе  с мамой дома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10</cp:revision>
  <dcterms:created xsi:type="dcterms:W3CDTF">2022-11-05T13:52:04Z</dcterms:created>
  <dcterms:modified xsi:type="dcterms:W3CDTF">2026-01-14T04:06:31Z</dcterms:modified>
</cp:coreProperties>
</file>