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908720"/>
            <a:ext cx="8208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детский сад №81 «Мальвина»</a:t>
            </a:r>
            <a:endParaRPr lang="ru-RU" sz="16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02823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Праздник «Мама </a:t>
            </a:r>
          </a:p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милая моя»</a:t>
            </a:r>
          </a:p>
          <a:p>
            <a:pPr algn="ctr"/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г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руппа среднего дошкольного возраста «Радуга» </a:t>
            </a:r>
            <a:endParaRPr lang="ru-RU" sz="16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5301208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                                          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Подготовили: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Исхакова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Э.Н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algn="ctr"/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                                                                  Плешкова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Е.В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                                                                   </a:t>
            </a:r>
            <a:r>
              <a:rPr lang="ru-RU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воспитатели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2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5" y="2619700"/>
            <a:ext cx="5279394" cy="3506463"/>
          </a:xfrm>
        </p:spPr>
      </p:pic>
      <p:pic>
        <p:nvPicPr>
          <p:cNvPr id="2050" name="Picture 2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19008" y="764704"/>
            <a:ext cx="30267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Посмотрите за окошком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Стало там теплей немножко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Главный праздник наступает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Солнышко его встречает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2896"/>
            <a:ext cx="5760640" cy="3960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88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  <p:pic>
        <p:nvPicPr>
          <p:cNvPr id="3074" name="Picture 2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8" y="-3031"/>
            <a:ext cx="9144000" cy="684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0181" y="980728"/>
            <a:ext cx="29444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 наши дорогие,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самые родные!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точно знают дети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дороже всех на свете!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348880"/>
            <a:ext cx="5832648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4286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  <p:pic>
        <p:nvPicPr>
          <p:cNvPr id="4098" name="Picture 2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9" y="-67072"/>
            <a:ext cx="9144000" cy="692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0806" y="548680"/>
            <a:ext cx="245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Мама больше всех нужна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В жизни главная она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60441"/>
            <a:ext cx="3744416" cy="2378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764704"/>
            <a:ext cx="3377473" cy="6048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3930436"/>
            <a:ext cx="3744417" cy="2666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59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  <p:pic>
        <p:nvPicPr>
          <p:cNvPr id="5122" name="Picture 2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11"/>
            <a:ext cx="9144000" cy="687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12474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Мама, солнышко мое,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Очень ты красивая,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 8 Марта, с Женским днем, 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Мамочка любимая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39" y="337948"/>
            <a:ext cx="4644449" cy="3084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80928"/>
            <a:ext cx="4248472" cy="3669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73986"/>
            <a:ext cx="4608512" cy="3195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85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  <p:pic>
        <p:nvPicPr>
          <p:cNvPr id="6146" name="Picture 2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90872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24129" y="493221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Я мужчина. И сегодня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Поздравляю маму я,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Будь  здоровой и счастливой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Очень я люблю тебя!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93221"/>
            <a:ext cx="3960440" cy="300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645024"/>
            <a:ext cx="4176464" cy="282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997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  <p:pic>
        <p:nvPicPr>
          <p:cNvPr id="7170" name="Picture 2" descr="https://avatars.mds.yandex.net/i?id=011f63b42760a9c78ff207fe36a0370d_l-52350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0" y="1844823"/>
            <a:ext cx="6264696" cy="4896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899592" y="404664"/>
            <a:ext cx="5551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Всегда мама улыбайся,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Никогда не огорчайся!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Солнышко тебя пусть греет, </a:t>
            </a:r>
          </a:p>
          <a:p>
            <a:pPr algn="ctr"/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Б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удет пусть  тебе теплее!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avatars.mds.yandex.net/i?id=0914c630a391d8d4010eb8cc61496e77_l-455208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3"/>
            <a:ext cx="9144000" cy="688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60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131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2024-10-09T09:55:51Z</dcterms:created>
  <dcterms:modified xsi:type="dcterms:W3CDTF">2026-03-03T04:41:12Z</dcterms:modified>
</cp:coreProperties>
</file>