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Экскурсия в эколого-биологический центр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/>
              <a:t>Подготовила: </a:t>
            </a:r>
            <a:r>
              <a:rPr lang="ru-RU" sz="1600" dirty="0" err="1"/>
              <a:t>Исхакова</a:t>
            </a:r>
            <a:r>
              <a:rPr lang="ru-RU" sz="1600" dirty="0"/>
              <a:t>  Э.Н,</a:t>
            </a:r>
          </a:p>
          <a:p>
            <a:pPr algn="ctr"/>
            <a:r>
              <a:rPr lang="ru-RU" sz="1600" dirty="0"/>
              <a:t>                        Плешкова Е.В</a:t>
            </a:r>
          </a:p>
          <a:p>
            <a:pPr algn="ctr"/>
            <a:r>
              <a:rPr lang="ru-RU" sz="1600"/>
              <a:t>                       </a:t>
            </a:r>
            <a:r>
              <a:rPr lang="ru-RU" sz="1600" dirty="0"/>
              <a:t>воспитатель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32040" y="548680"/>
            <a:ext cx="3200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/>
              <a:t>МБДОУ</a:t>
            </a:r>
            <a:r>
              <a:rPr lang="ru-RU" dirty="0"/>
              <a:t> детский сад</a:t>
            </a:r>
          </a:p>
          <a:p>
            <a:pPr algn="ctr"/>
            <a:r>
              <a:rPr lang="ru-RU" dirty="0"/>
              <a:t>№81 «Мальвина»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02978"/>
            <a:ext cx="3888432" cy="3888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168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/>
              <a:t>«Если  хотите научить ребёнка мыслить и чувствовать, </a:t>
            </a:r>
            <a:br>
              <a:rPr lang="ru-RU" sz="2000" dirty="0"/>
            </a:br>
            <a:r>
              <a:rPr lang="ru-RU" sz="2000" dirty="0"/>
              <a:t>введите его в природу».</a:t>
            </a:r>
            <a:br>
              <a:rPr lang="ru-RU" sz="2000" dirty="0"/>
            </a:br>
            <a:r>
              <a:rPr lang="ru-RU" sz="2000" dirty="0"/>
              <a:t>					 </a:t>
            </a:r>
            <a:r>
              <a:rPr lang="ru-RU" sz="2000" dirty="0" err="1"/>
              <a:t>К.Д.Ушинский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dirty="0">
                <a:latin typeface="Arial Narrow" panose="020B0606020202030204" pitchFamily="34" charset="0"/>
              </a:rPr>
              <a:t>	В эколого-биологическом центре обитают различные представители фауны: от маленьких грызунов до пушистых кошек и даже тропических птиц.</a:t>
            </a:r>
          </a:p>
          <a:p>
            <a:pPr marL="68580" indent="0" algn="just">
              <a:buNone/>
            </a:pPr>
            <a:r>
              <a:rPr lang="ru-RU" dirty="0">
                <a:latin typeface="Arial Narrow" panose="020B0606020202030204" pitchFamily="34" charset="0"/>
              </a:rPr>
              <a:t>	Здесь есть рыбы и насекомые, птицы и рептилии, амфибии и млекопитающие.</a:t>
            </a:r>
          </a:p>
          <a:p>
            <a:pPr marL="68580" indent="0" algn="just">
              <a:buNone/>
            </a:pPr>
            <a:r>
              <a:rPr lang="ru-RU" dirty="0">
                <a:latin typeface="Arial Narrow" panose="020B0606020202030204" pitchFamily="34" charset="0"/>
              </a:rPr>
              <a:t>	Эта экскурсия стала для детей ярким и запоминающимся событием. Ведь она дала не только новые знания, но и незабываемые впечатления.</a:t>
            </a:r>
          </a:p>
          <a:p>
            <a:pPr marL="68580" indent="0" algn="just">
              <a:buNone/>
            </a:pPr>
            <a:endParaRPr lang="ru-RU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595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8136904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008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8064896" cy="6120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6194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8064896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89017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8064896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85709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8064896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5358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208912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25890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28</TotalTime>
  <Words>112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 Narrow</vt:lpstr>
      <vt:lpstr>Century Gothic</vt:lpstr>
      <vt:lpstr>Wingdings 2</vt:lpstr>
      <vt:lpstr>Остин</vt:lpstr>
      <vt:lpstr>Экскурсия в эколого-биологический центр</vt:lpstr>
      <vt:lpstr>«Если  хотите научить ребёнка мыслить и чувствовать,  введите его в природу».       К.Д.Ушинский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Экскурсия в эколого-биологический центр</dc:title>
  <dc:creator>user</dc:creator>
  <cp:lastModifiedBy>Home</cp:lastModifiedBy>
  <cp:revision>6</cp:revision>
  <dcterms:created xsi:type="dcterms:W3CDTF">2024-11-28T09:19:16Z</dcterms:created>
  <dcterms:modified xsi:type="dcterms:W3CDTF">2026-01-14T07:49:11Z</dcterms:modified>
</cp:coreProperties>
</file>