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98087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Arial Narrow" panose="020B0606020202030204" pitchFamily="34" charset="0"/>
              </a:rPr>
              <a:t>Муниципальное бюджетное дошкольное образовательное</a:t>
            </a:r>
            <a:br>
              <a:rPr lang="ru-RU" sz="2000" dirty="0">
                <a:latin typeface="Arial Narrow" panose="020B0606020202030204" pitchFamily="34" charset="0"/>
              </a:rPr>
            </a:br>
            <a:r>
              <a:rPr lang="ru-RU" sz="2000" dirty="0">
                <a:latin typeface="Arial Narrow" panose="020B0606020202030204" pitchFamily="34" charset="0"/>
              </a:rPr>
              <a:t>учреждение детский сад №81 «Мальвина»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675280"/>
          </a:xfrm>
        </p:spPr>
        <p:txBody>
          <a:bodyPr/>
          <a:lstStyle/>
          <a:p>
            <a:pPr algn="ctr"/>
            <a:endParaRPr lang="ru-RU" sz="32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3200" i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Экскурсия в Историко-культурный центр </a:t>
            </a:r>
          </a:p>
          <a:p>
            <a:pPr algn="ctr"/>
            <a:r>
              <a:rPr lang="ru-RU" sz="3200" i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Старый Сургут</a:t>
            </a:r>
          </a:p>
          <a:p>
            <a:pPr algn="ctr"/>
            <a:endParaRPr lang="ru-RU" sz="32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sz="32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sz="32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Подготовила: </a:t>
            </a:r>
            <a:r>
              <a:rPr lang="ru-RU" sz="1800" dirty="0" err="1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Исхакова</a:t>
            </a:r>
            <a:r>
              <a:rPr lang="ru-RU" sz="1800" dirty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 Эльза </a:t>
            </a:r>
            <a:r>
              <a:rPr lang="ru-RU" sz="1800" dirty="0" err="1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Назиховна</a:t>
            </a:r>
            <a:endParaRPr lang="ru-RU" sz="18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80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                            Плешкова Елена Валерьевна</a:t>
            </a:r>
            <a:endParaRPr lang="ru-RU" sz="18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800" dirty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воспитатель</a:t>
            </a:r>
          </a:p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915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accent6"/>
                </a:solidFill>
              </a:rPr>
              <a:t>Этнографическая программа </a:t>
            </a:r>
            <a:br>
              <a:rPr lang="ru-RU" sz="3200" dirty="0">
                <a:solidFill>
                  <a:schemeClr val="accent6"/>
                </a:solidFill>
              </a:rPr>
            </a:br>
            <a:r>
              <a:rPr lang="ru-RU" sz="3200" dirty="0">
                <a:solidFill>
                  <a:schemeClr val="accent6"/>
                </a:solidFill>
              </a:rPr>
              <a:t>«Посвящение в сибиряки»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just">
              <a:buNone/>
            </a:pPr>
            <a:r>
              <a:rPr lang="ru-RU" sz="2800" dirty="0"/>
              <a:t>	</a:t>
            </a:r>
          </a:p>
          <a:p>
            <a:pPr marL="82296" indent="0" algn="just">
              <a:buNone/>
            </a:pPr>
            <a:endParaRPr lang="ru-RU" sz="2800" dirty="0"/>
          </a:p>
          <a:p>
            <a:pPr marL="82296" indent="0" algn="just">
              <a:buNone/>
            </a:pPr>
            <a:r>
              <a:rPr lang="ru-RU" sz="2800" dirty="0"/>
              <a:t>	На экскурсии ребята играли в игры и состязания народов Севера, чтобы погрузиться в колоритную атмосферу быта народов ханты и манси. Бытовые игры помогли привить детям понимание многонациональной культуры России.</a:t>
            </a:r>
          </a:p>
        </p:txBody>
      </p:sp>
    </p:spTree>
    <p:extLst>
      <p:ext uri="{BB962C8B-B14F-4D97-AF65-F5344CB8AC3E}">
        <p14:creationId xmlns:p14="http://schemas.microsoft.com/office/powerpoint/2010/main" val="294270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Arial Narrow" panose="020B0606020202030204" pitchFamily="34" charset="0"/>
              </a:rPr>
              <a:t>Игра «Имитация запряжки оленя»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04229"/>
            <a:ext cx="3600450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114" y="1412776"/>
            <a:ext cx="4097087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2755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>
                <a:latin typeface="Arial Narrow" panose="020B0606020202030204" pitchFamily="34" charset="0"/>
              </a:rPr>
              <a:t>Быстро и ловко смогли </a:t>
            </a:r>
            <a:br>
              <a:rPr lang="ru-RU" sz="3600" dirty="0">
                <a:latin typeface="Arial Narrow" panose="020B0606020202030204" pitchFamily="34" charset="0"/>
              </a:rPr>
            </a:br>
            <a:r>
              <a:rPr lang="ru-RU" sz="3600" dirty="0">
                <a:latin typeface="Arial Narrow" panose="020B0606020202030204" pitchFamily="34" charset="0"/>
              </a:rPr>
              <a:t>запрягать оленя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484784"/>
            <a:ext cx="3600450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8421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Arial Narrow" panose="020B0606020202030204" pitchFamily="34" charset="0"/>
              </a:rPr>
              <a:t>Очень интересно и динамично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47800"/>
            <a:ext cx="7704856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6268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/>
              <a:t>Игра-состязание прыжки </a:t>
            </a:r>
            <a:br>
              <a:rPr lang="ru-RU" sz="3600" dirty="0"/>
            </a:br>
            <a:r>
              <a:rPr lang="ru-RU" sz="3600" dirty="0"/>
              <a:t>через кочки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47800"/>
            <a:ext cx="7560840" cy="507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9986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Игра-имитация стрельбы из лука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47800"/>
            <a:ext cx="7560840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6239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>
                <a:latin typeface="Arial Narrow" panose="020B0606020202030204" pitchFamily="34" charset="0"/>
              </a:rPr>
              <a:t>С интересом слушали историю жизни и быта народов ханты и манси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47800"/>
            <a:ext cx="7560840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0685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До новых встреч Старый Сургут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47800"/>
            <a:ext cx="7560840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81900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51</TotalTime>
  <Words>113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 Narrow</vt:lpstr>
      <vt:lpstr>Corbel</vt:lpstr>
      <vt:lpstr>Gill Sans MT</vt:lpstr>
      <vt:lpstr>Verdana</vt:lpstr>
      <vt:lpstr>Wingdings 2</vt:lpstr>
      <vt:lpstr>Солнцестояние</vt:lpstr>
      <vt:lpstr>Муниципальное бюджетное дошкольное образовательное учреждение детский сад №81 «Мальвина»</vt:lpstr>
      <vt:lpstr>Этнографическая программа  «Посвящение в сибиряки»</vt:lpstr>
      <vt:lpstr>Игра «Имитация запряжки оленя»</vt:lpstr>
      <vt:lpstr>Быстро и ловко смогли  запрягать оленя</vt:lpstr>
      <vt:lpstr>Очень интересно и динамично</vt:lpstr>
      <vt:lpstr>Игра-состязание прыжки  через кочки</vt:lpstr>
      <vt:lpstr>Игра-имитация стрельбы из лука</vt:lpstr>
      <vt:lpstr>С интересом слушали историю жизни и быта народов ханты и манси</vt:lpstr>
      <vt:lpstr>До новых встреч Старый Сургут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№81 «Мальвина»</dc:title>
  <dc:creator>user</dc:creator>
  <cp:lastModifiedBy>Home</cp:lastModifiedBy>
  <cp:revision>7</cp:revision>
  <dcterms:created xsi:type="dcterms:W3CDTF">2024-11-28T11:19:59Z</dcterms:created>
  <dcterms:modified xsi:type="dcterms:W3CDTF">2026-01-14T08:07:43Z</dcterms:modified>
</cp:coreProperties>
</file>