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5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5"/>
            <a:ext cx="932558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3" y="1412777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детский сад №81 «Мальвина»</a:t>
            </a:r>
            <a:endParaRPr lang="ru-RU" sz="20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3284984"/>
            <a:ext cx="64807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Фоторепортаж новогоднего праздника 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«Нос для снеговика»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(старшая группа «Радуга»)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40053" y="6093296"/>
            <a:ext cx="4428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Подготовили: </a:t>
            </a:r>
            <a:r>
              <a:rPr lang="ru-RU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Исхакова</a:t>
            </a:r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Эльза </a:t>
            </a:r>
            <a:r>
              <a:rPr lang="ru-RU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Назиховна</a:t>
            </a:r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,</a:t>
            </a:r>
          </a:p>
          <a:p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                       </a:t>
            </a:r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Плешкова Елена Валерьевна</a:t>
            </a:r>
            <a:endParaRPr lang="ru-RU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132856"/>
            <a:ext cx="6565673" cy="4360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627784" y="836712"/>
            <a:ext cx="6509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СЧАСТЛИВОГО НОВОГО ГОДА!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3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0649"/>
            <a:ext cx="356388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140968"/>
            <a:ext cx="3615774" cy="273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339752" y="260649"/>
            <a:ext cx="29523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Что такое Новый год?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Это дружный хоровод,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Это ёлка и подарки.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Огоньки гирлянды яркой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И веселый Дед Мороз,</a:t>
            </a:r>
          </a:p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Что смешит детей до слёз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2656"/>
            <a:ext cx="3855260" cy="244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429000"/>
            <a:ext cx="3647701" cy="3113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84" y="332656"/>
            <a:ext cx="3690209" cy="2378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 rot="21024575">
            <a:off x="2770255" y="3088618"/>
            <a:ext cx="2738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Наша ёлка самая,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Самая нарядная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Бусы, шишки, мишура,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Рада елке детвора!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0649"/>
            <a:ext cx="385677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165617"/>
            <a:ext cx="5800990" cy="3300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267744" y="1052736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Чудеса на Новый год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С каждым приключается.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Стоит только загадать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Все мечты сбываются!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0928"/>
            <a:ext cx="5656165" cy="3756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427984" y="692696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Дед Мороз пришел к нам в сад.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Он поздравил всех ребят,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Он зажег нам елку ярко,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Подарил нам всем подарки,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Попрощался  и ушел-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Поздравлять других пошёл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7" y="182493"/>
            <a:ext cx="4608512" cy="2886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284984"/>
            <a:ext cx="48965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8641"/>
            <a:ext cx="4726637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9" y="3573016"/>
            <a:ext cx="4654629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47664" y="1124744"/>
            <a:ext cx="2407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Monotype Corsiva" panose="03010101010201010101" pitchFamily="66" charset="0"/>
              </a:rPr>
              <a:t> 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7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7"/>
            <a:ext cx="4608512" cy="316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2656"/>
            <a:ext cx="3618835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915817" y="3789040"/>
            <a:ext cx="237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Запоём мы все вместе 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Песню с бубенцами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Новогоднюю «Сани с бубенцами»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1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60648"/>
            <a:ext cx="2781526" cy="2797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78" y="3212976"/>
            <a:ext cx="5114082" cy="339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411761" y="548681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Целый год мы ждали праздник,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И подарков, и конфет.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На снегу вчера я видел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Дедушки Мороза след!</a:t>
            </a:r>
          </a:p>
          <a:p>
            <a:pPr algn="ctr"/>
            <a:endParaRPr lang="ru-RU" sz="2000" dirty="0">
              <a:latin typeface="Monotype Corsiva" panose="03010101010201010101" pitchFamily="66" charset="0"/>
            </a:endParaRP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А сегодня-вот он, рядом!</a:t>
            </a:r>
          </a:p>
          <a:p>
            <a:pPr algn="ctr"/>
            <a:r>
              <a:rPr lang="ru-RU" sz="2000" dirty="0" smtClean="0">
                <a:latin typeface="Monotype Corsiva" panose="03010101010201010101" pitchFamily="66" charset="0"/>
              </a:rPr>
              <a:t>Открывай скорей мешок!</a:t>
            </a:r>
            <a:endParaRPr lang="ru-RU" sz="2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3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175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2024-10-11T10:15:35Z</dcterms:created>
  <dcterms:modified xsi:type="dcterms:W3CDTF">2026-03-03T04:45:01Z</dcterms:modified>
</cp:coreProperties>
</file>