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62" r:id="rId3"/>
    <p:sldId id="257" r:id="rId4"/>
    <p:sldId id="261" r:id="rId5"/>
    <p:sldId id="260" r:id="rId6"/>
    <p:sldId id="263" r:id="rId7"/>
    <p:sldId id="268" r:id="rId8"/>
    <p:sldId id="264" r:id="rId9"/>
    <p:sldId id="265" r:id="rId10"/>
    <p:sldId id="266" r:id="rId11"/>
    <p:sldId id="267" r:id="rId12"/>
    <p:sldId id="273" r:id="rId13"/>
    <p:sldId id="274" r:id="rId14"/>
    <p:sldId id="276" r:id="rId15"/>
    <p:sldId id="277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CC"/>
    <a:srgbClr val="FF0066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80A8B-1588-4874-BE50-5EB8A79BDCB4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A95FA-0619-4F31-B997-31EA73D4EC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83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A95FA-0619-4F31-B997-31EA73D4EC9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1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A95FA-0619-4F31-B997-31EA73D4EC9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779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6F561-E669-4872-9F0F-236409194B79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F539B-6924-4800-8E7B-7CB2A0E11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57158" y="0"/>
            <a:ext cx="7772400" cy="3470265"/>
          </a:xfrm>
        </p:spPr>
        <p:txBody>
          <a:bodyPr>
            <a:noAutofit/>
          </a:bodyPr>
          <a:lstStyle/>
          <a:p>
            <a:br>
              <a:rPr lang="ru-RU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РОССИЯ -РОДИНА МОЯ!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3808" y="3604811"/>
            <a:ext cx="3176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НОД-Развитие речи</a:t>
            </a:r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107753" y="0"/>
            <a:ext cx="8072494" cy="1162050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rgbClr val="7030A0"/>
                </a:solidFill>
              </a:rPr>
              <a:t>Герб</a:t>
            </a:r>
          </a:p>
        </p:txBody>
      </p:sp>
      <p:pic>
        <p:nvPicPr>
          <p:cNvPr id="8" name="Содержимое 7" descr="adoiskatelya_Super_Vklyucheno_vse_chto_mozhet_bit_interesno_kollekcioneram_i_poiskovikam_7DVD_Est_mnogo_interesnogo_na_etu_temu_-_smotrite_moi_loti_4819330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266" y="1250157"/>
            <a:ext cx="3253318" cy="3898899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" y="-285776"/>
            <a:ext cx="3971924" cy="7143776"/>
          </a:xfrm>
        </p:spPr>
        <p:txBody>
          <a:bodyPr>
            <a:normAutofit fontScale="92500" lnSpcReduction="20000"/>
          </a:bodyPr>
          <a:lstStyle/>
          <a:p>
            <a:br>
              <a:rPr lang="ru-RU" dirty="0"/>
            </a:br>
            <a:endParaRPr lang="ru-RU" dirty="0"/>
          </a:p>
          <a:p>
            <a:r>
              <a:rPr lang="ru-RU" sz="2600" i="1" dirty="0">
                <a:solidFill>
                  <a:srgbClr val="0000CC"/>
                </a:solidFill>
              </a:rPr>
              <a:t>Герб России самый важный,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Знак отличия страны,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Есть на нём орёл двуглавый-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Власти символ и борьбы. </a:t>
            </a:r>
            <a:br>
              <a:rPr lang="ru-RU" sz="2600" i="1" dirty="0">
                <a:solidFill>
                  <a:srgbClr val="0000CC"/>
                </a:solidFill>
              </a:rPr>
            </a:b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У орла блестит корона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И имеет три зубца-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Это веточки закона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На верхушечке венца. </a:t>
            </a:r>
            <a:br>
              <a:rPr lang="ru-RU" sz="2600" i="1" dirty="0">
                <a:solidFill>
                  <a:srgbClr val="0000CC"/>
                </a:solidFill>
              </a:rPr>
            </a:b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Много лет народ боролся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За свободу, мир и власть.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Это зло поверг Георгий,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Змею он помог пропасть. </a:t>
            </a:r>
            <a:br>
              <a:rPr lang="ru-RU" sz="2600" i="1" dirty="0">
                <a:solidFill>
                  <a:srgbClr val="0000CC"/>
                </a:solidFill>
              </a:rPr>
            </a:b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Красный цвет обозначает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Кровь, пролитую в борьбе,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Золотой отображает- </a:t>
            </a:r>
            <a:br>
              <a:rPr lang="ru-RU" sz="2600" i="1" dirty="0">
                <a:solidFill>
                  <a:srgbClr val="0000CC"/>
                </a:solidFill>
              </a:rPr>
            </a:br>
            <a:r>
              <a:rPr lang="ru-RU" sz="2600" i="1" dirty="0">
                <a:solidFill>
                  <a:srgbClr val="0000CC"/>
                </a:solidFill>
              </a:rPr>
              <a:t>Мощь, богатство на земле. </a:t>
            </a:r>
            <a:br>
              <a:rPr lang="ru-RU" sz="2600" i="1" dirty="0">
                <a:solidFill>
                  <a:srgbClr val="0000CC"/>
                </a:solidFill>
              </a:rPr>
            </a:br>
            <a:br>
              <a:rPr lang="ru-RU" sz="2600" i="1" dirty="0">
                <a:solidFill>
                  <a:srgbClr val="0000CC"/>
                </a:solidFill>
              </a:rPr>
            </a:br>
            <a:endParaRPr lang="ru-RU" sz="2600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i="1" dirty="0">
                <a:solidFill>
                  <a:srgbClr val="0000CC"/>
                </a:solidFill>
              </a:rPr>
              <a:t>Гимн</a:t>
            </a:r>
            <a:br>
              <a:rPr lang="ru-RU" sz="6000" b="1" i="1" dirty="0">
                <a:solidFill>
                  <a:srgbClr val="0000CC"/>
                </a:solidFill>
              </a:rPr>
            </a:br>
            <a:r>
              <a:rPr lang="ru-RU" sz="2200" b="1" dirty="0"/>
              <a:t>Текст Государственного гимна Российской Федерации</a:t>
            </a:r>
            <a:br>
              <a:rPr lang="ru-RU" sz="2200" b="1" dirty="0"/>
            </a:br>
            <a:r>
              <a:rPr lang="ru-RU" sz="2200" b="1" dirty="0"/>
              <a:t>(</a:t>
            </a:r>
            <a:r>
              <a:rPr lang="ru-RU" sz="2200" b="1" i="1" dirty="0"/>
              <a:t>слова С.В.Михалкова</a:t>
            </a:r>
            <a:r>
              <a:rPr lang="ru-RU" sz="2200" b="1" dirty="0"/>
              <a:t>) </a:t>
            </a:r>
            <a:br>
              <a:rPr lang="ru-RU" sz="2200" b="1" dirty="0"/>
            </a:br>
            <a:endParaRPr lang="ru-RU" sz="2200" b="1" i="1" dirty="0">
              <a:solidFill>
                <a:srgbClr val="0000CC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-285784" y="1428736"/>
            <a:ext cx="4781584" cy="469742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/>
              <a:t>        Россия - священная наша держава,</a:t>
            </a:r>
            <a:br>
              <a:rPr lang="ru-RU" sz="2000" dirty="0"/>
            </a:br>
            <a:r>
              <a:rPr lang="ru-RU" sz="2000" dirty="0"/>
              <a:t>Россия - любимая наша страна.</a:t>
            </a:r>
            <a:br>
              <a:rPr lang="ru-RU" sz="2000" dirty="0"/>
            </a:br>
            <a:r>
              <a:rPr lang="ru-RU" sz="2000" dirty="0"/>
              <a:t>Могучая воля, великая слава -</a:t>
            </a:r>
            <a:br>
              <a:rPr lang="ru-RU" sz="2000" dirty="0"/>
            </a:br>
            <a:r>
              <a:rPr lang="ru-RU" sz="2000" dirty="0"/>
              <a:t>Твое достоянье на все времена! 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         Славься, Отечество наше свободное,</a:t>
            </a:r>
            <a:br>
              <a:rPr lang="ru-RU" sz="2000" dirty="0"/>
            </a:br>
            <a:r>
              <a:rPr lang="ru-RU" sz="2000" dirty="0"/>
              <a:t>Братских народов союз вековой,</a:t>
            </a:r>
            <a:br>
              <a:rPr lang="ru-RU" sz="2000" dirty="0"/>
            </a:br>
            <a:r>
              <a:rPr lang="ru-RU" sz="2000" dirty="0"/>
              <a:t>Предками данная мудрость народная!</a:t>
            </a:r>
            <a:br>
              <a:rPr lang="ru-RU" sz="2000" dirty="0"/>
            </a:br>
            <a:r>
              <a:rPr lang="ru-RU" sz="2000" dirty="0"/>
              <a:t>Славься, страна! Мы гордимся тобой! 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     От южных морей до полярного края</a:t>
            </a:r>
            <a:br>
              <a:rPr lang="ru-RU" sz="2000" dirty="0"/>
            </a:br>
            <a:r>
              <a:rPr lang="ru-RU" sz="2000" dirty="0"/>
              <a:t>Раскинулись наши леса и поля.</a:t>
            </a:r>
            <a:br>
              <a:rPr lang="ru-RU" sz="2000" dirty="0"/>
            </a:br>
            <a:r>
              <a:rPr lang="ru-RU" sz="2000" dirty="0"/>
              <a:t>Одна ты на свете! Одна ты такая -</a:t>
            </a:r>
            <a:br>
              <a:rPr lang="ru-RU" sz="2000" dirty="0"/>
            </a:br>
            <a:r>
              <a:rPr lang="ru-RU" sz="2000" dirty="0"/>
              <a:t>Хранимая Богом родная земля! </a:t>
            </a:r>
          </a:p>
          <a:p>
            <a:pPr>
              <a:buNone/>
            </a:pPr>
            <a:endParaRPr lang="ru-RU" sz="2000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357686" y="1428736"/>
            <a:ext cx="4786314" cy="54292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/>
              <a:t>       Славься, Отечество наше свободное,</a:t>
            </a:r>
            <a:br>
              <a:rPr lang="ru-RU" sz="2000" dirty="0"/>
            </a:br>
            <a:r>
              <a:rPr lang="ru-RU" sz="2000" dirty="0"/>
              <a:t>Братских народов союз вековой,</a:t>
            </a:r>
            <a:br>
              <a:rPr lang="ru-RU" sz="2000" dirty="0"/>
            </a:br>
            <a:r>
              <a:rPr lang="ru-RU" sz="2000" dirty="0"/>
              <a:t>Предками данная мудрость народная!</a:t>
            </a:r>
            <a:br>
              <a:rPr lang="ru-RU" sz="2000" dirty="0"/>
            </a:br>
            <a:r>
              <a:rPr lang="ru-RU" sz="2000" dirty="0"/>
              <a:t>Славься, страна! Мы гордимся тобой! 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Широкий простор для мечты и для жизни</a:t>
            </a:r>
            <a:br>
              <a:rPr lang="ru-RU" sz="2000" dirty="0"/>
            </a:br>
            <a:r>
              <a:rPr lang="ru-RU" sz="2000" dirty="0"/>
              <a:t>Грядущие нам открывают года.</a:t>
            </a:r>
            <a:br>
              <a:rPr lang="ru-RU" sz="2000" dirty="0"/>
            </a:br>
            <a:r>
              <a:rPr lang="ru-RU" sz="2000" dirty="0"/>
              <a:t>Нам силу дает наша верность Отчизне.</a:t>
            </a:r>
            <a:br>
              <a:rPr lang="ru-RU" sz="2000" dirty="0"/>
            </a:br>
            <a:r>
              <a:rPr lang="ru-RU" sz="2000" dirty="0"/>
              <a:t>Так было, так есть и так будет всегда! 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       Славься, Отечество наше свободное,</a:t>
            </a:r>
            <a:br>
              <a:rPr lang="ru-RU" sz="2000" dirty="0"/>
            </a:br>
            <a:r>
              <a:rPr lang="ru-RU" sz="2000" dirty="0"/>
              <a:t>Братских народов союз вековой,</a:t>
            </a:r>
            <a:br>
              <a:rPr lang="ru-RU" sz="2000" dirty="0"/>
            </a:br>
            <a:r>
              <a:rPr lang="ru-RU" sz="2000" dirty="0"/>
              <a:t>Предками данная мудрость народная!</a:t>
            </a:r>
            <a:br>
              <a:rPr lang="ru-RU" sz="2000" dirty="0"/>
            </a:br>
            <a:r>
              <a:rPr lang="ru-RU" sz="2000" dirty="0"/>
              <a:t>Славься, страна! Мы гордимся тобой! </a:t>
            </a:r>
          </a:p>
        </p:txBody>
      </p:sp>
    </p:spTree>
  </p:cSld>
  <p:clrMapOvr>
    <a:masterClrMapping/>
  </p:clrMapOvr>
  <p:transition>
    <p:split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F716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8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571472" y="642918"/>
            <a:ext cx="8229600" cy="561022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000" dirty="0">
                <a:solidFill>
                  <a:srgbClr val="0000CC"/>
                </a:solidFill>
              </a:rPr>
              <a:t>                  Проверь себя.</a:t>
            </a:r>
          </a:p>
          <a:p>
            <a:r>
              <a:rPr lang="ru-RU" sz="4000" dirty="0"/>
              <a:t>Как называется наша страна? </a:t>
            </a:r>
          </a:p>
          <a:p>
            <a:r>
              <a:rPr lang="ru-RU" sz="4000" dirty="0"/>
              <a:t>Как называются люди, живущие в нашей стране? </a:t>
            </a:r>
          </a:p>
          <a:p>
            <a:r>
              <a:rPr lang="ru-RU" sz="4000" dirty="0"/>
              <a:t>Что такое Конституция? </a:t>
            </a:r>
          </a:p>
          <a:p>
            <a:r>
              <a:rPr lang="ru-RU" sz="4000" dirty="0"/>
              <a:t>Какой город является столицей России? </a:t>
            </a:r>
          </a:p>
          <a:p>
            <a:r>
              <a:rPr lang="ru-RU" sz="4000" dirty="0"/>
              <a:t>Какие символы государства вы знаете? 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2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ussi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7158" y="1500174"/>
            <a:ext cx="8428616" cy="49292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0000CC"/>
                </a:solidFill>
              </a:rPr>
              <a:t>Российская Федерация</a:t>
            </a:r>
          </a:p>
        </p:txBody>
      </p:sp>
    </p:spTree>
  </p:cSld>
  <p:clrMapOvr>
    <a:masterClrMapping/>
  </p:clrMapOvr>
  <p:transition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Содержимое 12" descr="P9203693.JPG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63422">
            <a:off x="234852" y="386427"/>
            <a:ext cx="4092204" cy="3069153"/>
          </a:xfrm>
        </p:spPr>
      </p:pic>
      <p:pic>
        <p:nvPicPr>
          <p:cNvPr id="6" name="Содержимое 5" descr="SDC10049.JPG"/>
          <p:cNvPicPr>
            <a:picLocks noGrp="1" noChangeAspect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6959">
            <a:off x="5242845" y="372873"/>
            <a:ext cx="3619525" cy="2898272"/>
          </a:xfrm>
        </p:spPr>
      </p:pic>
      <p:pic>
        <p:nvPicPr>
          <p:cNvPr id="9" name="Рисунок 8" descr="P9203735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3974">
            <a:off x="223993" y="3721966"/>
            <a:ext cx="3429024" cy="2857496"/>
          </a:xfrm>
          <a:prstGeom prst="rect">
            <a:avLst/>
          </a:prstGeom>
        </p:spPr>
      </p:pic>
      <p:pic>
        <p:nvPicPr>
          <p:cNvPr id="8" name="Рисунок 7" descr="P7158339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7491" y="4333119"/>
            <a:ext cx="3366509" cy="25248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7030A0"/>
                </a:solidFill>
              </a:rPr>
              <a:t>Малая Родина-это место , где ты родился и вырос.</a:t>
            </a:r>
            <a:endParaRPr lang="ru-RU" dirty="0"/>
          </a:p>
        </p:txBody>
      </p:sp>
      <p:pic>
        <p:nvPicPr>
          <p:cNvPr id="10" name="Рисунок 9" descr="0_4cff_e14600c1_L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435423">
            <a:off x="3236804" y="2733096"/>
            <a:ext cx="3286148" cy="3625145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214338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336600"/>
                </a:solidFill>
              </a:rPr>
              <a:t>На просторах  России.</a:t>
            </a:r>
          </a:p>
        </p:txBody>
      </p:sp>
      <p:pic>
        <p:nvPicPr>
          <p:cNvPr id="4" name="Содержимое 3" descr="Photo-025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857233"/>
            <a:ext cx="4000528" cy="2766464"/>
          </a:xfrm>
        </p:spPr>
      </p:pic>
      <p:pic>
        <p:nvPicPr>
          <p:cNvPr id="5" name="Рисунок 4" descr="Untitled-5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3714752"/>
            <a:ext cx="4143404" cy="2910248"/>
          </a:xfrm>
          <a:prstGeom prst="rect">
            <a:avLst/>
          </a:prstGeom>
        </p:spPr>
      </p:pic>
      <p:pic>
        <p:nvPicPr>
          <p:cNvPr id="8" name="Рисунок 7" descr="P5313474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28" y="928670"/>
            <a:ext cx="3929090" cy="2640361"/>
          </a:xfrm>
          <a:prstGeom prst="rect">
            <a:avLst/>
          </a:prstGeom>
        </p:spPr>
      </p:pic>
      <p:pic>
        <p:nvPicPr>
          <p:cNvPr id="9" name="Рисунок 8" descr="P4092722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34" y="3857628"/>
            <a:ext cx="3710984" cy="2783238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Moskau-haup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536" y="857232"/>
            <a:ext cx="2663514" cy="31056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i="1" dirty="0">
                <a:solidFill>
                  <a:srgbClr val="7030A0"/>
                </a:solidFill>
              </a:rPr>
              <a:t>Города России.</a:t>
            </a:r>
          </a:p>
        </p:txBody>
      </p:sp>
      <p:pic>
        <p:nvPicPr>
          <p:cNvPr id="5" name="Содержимое 4" descr="P5093946.JPG"/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198" y="928670"/>
            <a:ext cx="2938966" cy="3161107"/>
          </a:xfrm>
        </p:spPr>
      </p:pic>
      <p:pic>
        <p:nvPicPr>
          <p:cNvPr id="12" name="Рисунок 11" descr="P7107654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28926" y="785794"/>
            <a:ext cx="3000364" cy="321471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15140" y="3429000"/>
            <a:ext cx="2130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bg1"/>
                </a:solidFill>
              </a:rPr>
              <a:t>Екатеринбург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14876" y="3429000"/>
            <a:ext cx="1007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chemeClr val="bg1"/>
                </a:solidFill>
              </a:rPr>
              <a:t>Омск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5720" y="3429000"/>
            <a:ext cx="1510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Москва</a:t>
            </a:r>
          </a:p>
        </p:txBody>
      </p:sp>
      <p:pic>
        <p:nvPicPr>
          <p:cNvPr id="9" name="Рисунок 8" descr="St_%20Petersburg-deluxe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72" y="4143380"/>
            <a:ext cx="3357586" cy="2518190"/>
          </a:xfrm>
          <a:prstGeom prst="rect">
            <a:avLst/>
          </a:prstGeom>
        </p:spPr>
      </p:pic>
      <p:pic>
        <p:nvPicPr>
          <p:cNvPr id="11" name="Рисунок 10" descr="муром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28" y="4232654"/>
            <a:ext cx="3429024" cy="25717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1538" y="6334780"/>
            <a:ext cx="2721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Санкт-Петербург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00958" y="6334780"/>
            <a:ext cx="1274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Муром</a:t>
            </a:r>
          </a:p>
        </p:txBody>
      </p:sp>
    </p:spTree>
  </p:cSld>
  <p:clrMapOvr>
    <a:masterClrMapping/>
  </p:clrMapOvr>
  <p:transition>
    <p:split orient="vert"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Москва-столица России</a:t>
            </a:r>
          </a:p>
        </p:txBody>
      </p:sp>
      <p:pic>
        <p:nvPicPr>
          <p:cNvPr id="4" name="Содержимое 3" descr="714597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438" y="3857629"/>
            <a:ext cx="4295428" cy="2891153"/>
          </a:xfrm>
        </p:spPr>
      </p:pic>
      <p:pic>
        <p:nvPicPr>
          <p:cNvPr id="5" name="Рисунок 4" descr="Moskau-haup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3757604"/>
            <a:ext cx="3938664" cy="2890698"/>
          </a:xfrm>
          <a:prstGeom prst="rect">
            <a:avLst/>
          </a:prstGeom>
        </p:spPr>
      </p:pic>
      <p:pic>
        <p:nvPicPr>
          <p:cNvPr id="6" name="Рисунок 5" descr="1253583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72" y="214290"/>
            <a:ext cx="2756653" cy="3429000"/>
          </a:xfrm>
          <a:prstGeom prst="rect">
            <a:avLst/>
          </a:prstGeom>
        </p:spPr>
      </p:pic>
      <p:pic>
        <p:nvPicPr>
          <p:cNvPr id="7" name="Рисунок 6" descr="mskva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438" y="1000108"/>
            <a:ext cx="4214843" cy="2726476"/>
          </a:xfrm>
          <a:prstGeom prst="rect">
            <a:avLst/>
          </a:prstGeom>
        </p:spPr>
      </p:pic>
      <p:pic>
        <p:nvPicPr>
          <p:cNvPr id="8" name="Содержимое 3" descr="71459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438" y="3966847"/>
            <a:ext cx="4295428" cy="2891153"/>
          </a:xfrm>
          <a:prstGeom prst="rect">
            <a:avLst/>
          </a:prstGeom>
        </p:spPr>
      </p:pic>
    </p:spTree>
  </p:cSld>
  <p:clrMapOvr>
    <a:masterClrMapping/>
  </p:clrMapOvr>
  <p:transition>
    <p:spli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FF0066"/>
                </a:solidFill>
              </a:rPr>
              <a:t>В.В.Путин-президент РФ</a:t>
            </a:r>
          </a:p>
        </p:txBody>
      </p:sp>
      <p:pic>
        <p:nvPicPr>
          <p:cNvPr id="6" name="Содержимое 5" descr="путин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9" y="1600200"/>
            <a:ext cx="3723678" cy="5100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ГЛАВНЫЙ ЗАКОН РФ</a:t>
            </a:r>
          </a:p>
        </p:txBody>
      </p:sp>
      <p:pic>
        <p:nvPicPr>
          <p:cNvPr id="4" name="Содержимое 3" descr="52319018_0akonstituciya.jpg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638" y="1600200"/>
            <a:ext cx="3193724" cy="4525963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11210_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2354" y="2071678"/>
            <a:ext cx="4167577" cy="3500462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88032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0000CC"/>
                </a:solidFill>
              </a:rPr>
              <a:t>Символы государства Российского</a:t>
            </a:r>
          </a:p>
        </p:txBody>
      </p:sp>
      <p:pic>
        <p:nvPicPr>
          <p:cNvPr id="4" name="Содержимое 3" descr="52189600_124599942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2857496"/>
            <a:ext cx="3851920" cy="3658430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419872" y="1268760"/>
            <a:ext cx="5904656" cy="6046492"/>
          </a:xfrm>
        </p:spPr>
        <p:txBody>
          <a:bodyPr>
            <a:normAutofit fontScale="85000" lnSpcReduction="20000"/>
          </a:bodyPr>
          <a:lstStyle/>
          <a:p>
            <a:pPr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7030A0"/>
                </a:solidFill>
              </a:rPr>
              <a:t>   </a:t>
            </a:r>
            <a:r>
              <a:rPr lang="ru-RU" u="sng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У него названий много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sz="2000" dirty="0">
              <a:ea typeface="Times New Roman"/>
              <a:cs typeface="Times New Roman"/>
            </a:endParaRPr>
          </a:p>
          <a:p>
            <a:pPr indent="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dirty="0" err="1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Триколор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, трёхцветный стяг </a:t>
            </a:r>
            <a:endParaRPr lang="ru-RU" sz="2000" dirty="0">
              <a:ea typeface="Times New Roman"/>
              <a:cs typeface="Times New Roman"/>
            </a:endParaRPr>
          </a:p>
          <a:p>
            <a:pPr indent="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 ветром гонит прочь тревоги</a:t>
            </a:r>
            <a:endParaRPr lang="ru-RU" sz="2000" dirty="0">
              <a:ea typeface="Times New Roman"/>
              <a:cs typeface="Times New Roman"/>
            </a:endParaRP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Бело-сине-красный. </a:t>
            </a:r>
            <a:r>
              <a:rPr lang="ru-RU" i="1" dirty="0">
                <a:solidFill>
                  <a:srgbClr val="111111"/>
                </a:solidFill>
                <a:latin typeface="Times New Roman"/>
                <a:ea typeface="Times New Roman"/>
              </a:rPr>
              <a:t>(ФЛАГ)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111111"/>
                </a:solidFill>
                <a:latin typeface="Times New Roman"/>
                <a:ea typeface="Times New Roman"/>
              </a:rPr>
              <a:t>3-полоски флага – это неспроста: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111111"/>
                </a:solidFill>
                <a:latin typeface="Times New Roman"/>
                <a:ea typeface="Times New Roman"/>
              </a:rPr>
              <a:t>Белая полоска – мир и чистота.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111111"/>
                </a:solidFill>
                <a:latin typeface="Times New Roman"/>
                <a:ea typeface="Times New Roman"/>
              </a:rPr>
              <a:t>Синяя полоска – это цвет небес,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111111"/>
                </a:solidFill>
                <a:latin typeface="Times New Roman"/>
                <a:ea typeface="Times New Roman"/>
              </a:rPr>
              <a:t>Куполов нарядных, радости, чудес.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111111"/>
                </a:solidFill>
                <a:latin typeface="Times New Roman"/>
                <a:ea typeface="Times New Roman"/>
              </a:rPr>
              <a:t>Красная полоска – подвиги солдат,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111111"/>
                </a:solidFill>
                <a:latin typeface="Times New Roman"/>
                <a:ea typeface="Times New Roman"/>
              </a:rPr>
              <a:t>Что свою Отчизну от врагов хранят.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111111"/>
                </a:solidFill>
                <a:latin typeface="Times New Roman"/>
                <a:ea typeface="Times New Roman"/>
              </a:rPr>
              <a:t>Он страны великой самый главный знак.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111111"/>
                </a:solidFill>
                <a:latin typeface="Times New Roman"/>
                <a:ea typeface="Times New Roman"/>
              </a:rPr>
              <a:t>Доблестный 3-х-цветный наш российский флаг.</a:t>
            </a:r>
          </a:p>
          <a:p>
            <a:pPr marL="0" indent="0">
              <a:buNone/>
            </a:pPr>
            <a:r>
              <a:rPr lang="ru-RU" b="1" i="1" dirty="0">
                <a:latin typeface="Times New Roman"/>
                <a:ea typeface="Times New Roman"/>
              </a:rPr>
              <a:t> </a:t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2071678"/>
            <a:ext cx="13095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7030A0"/>
                </a:solidFill>
              </a:rPr>
              <a:t>Флаг</a:t>
            </a:r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92D6F2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776</TotalTime>
  <Words>443</Words>
  <Application>Microsoft Office PowerPoint</Application>
  <PresentationFormat>Экран (4:3)</PresentationFormat>
  <Paragraphs>51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 РОССИЯ -РОДИНА МОЯ!</vt:lpstr>
      <vt:lpstr>Российская Федерация</vt:lpstr>
      <vt:lpstr>Малая Родина-это место , где ты родился и вырос.</vt:lpstr>
      <vt:lpstr>На просторах  России.</vt:lpstr>
      <vt:lpstr>Города России.</vt:lpstr>
      <vt:lpstr>Москва-столица России</vt:lpstr>
      <vt:lpstr>В.В.Путин-президент РФ</vt:lpstr>
      <vt:lpstr>ГЛАВНЫЙ ЗАКОН РФ</vt:lpstr>
      <vt:lpstr>Символы государства Российского</vt:lpstr>
      <vt:lpstr>Герб</vt:lpstr>
      <vt:lpstr>Гимн Текст Государственного гимна Российской Федерации (слова С.В.Михалкова)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-РОДИНА МОЯ!</dc:title>
  <dc:creator>DNS</dc:creator>
  <cp:lastModifiedBy>Сергей</cp:lastModifiedBy>
  <cp:revision>87</cp:revision>
  <dcterms:created xsi:type="dcterms:W3CDTF">2011-02-01T11:35:37Z</dcterms:created>
  <dcterms:modified xsi:type="dcterms:W3CDTF">2025-10-18T15:47:35Z</dcterms:modified>
</cp:coreProperties>
</file>