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12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20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7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10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48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8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24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12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75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58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38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9C5B1-64CB-4D0C-956A-1C78642A2E4B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D06DC-1E26-444A-B684-3DB13DE94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72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4" cy="36724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0891" y="1763485"/>
            <a:ext cx="413125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Кто от бабушки ушёл?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>
            <a:hlinkClick r:id="" action="ppaction://hlinkshowjump?jump=nextslide"/>
          </p:cNvPr>
          <p:cNvSpPr/>
          <p:nvPr/>
        </p:nvSpPr>
        <p:spPr>
          <a:xfrm>
            <a:off x="420891" y="3122216"/>
            <a:ext cx="17748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Колобок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3121358"/>
            <a:ext cx="17748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Щенок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08314" y="4005064"/>
            <a:ext cx="21582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Дедушка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212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2" cy="36724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990" y="1318838"/>
            <a:ext cx="55446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Друг дяди Фёдора, который учил есть бутерброды колбасой вниз – </a:t>
            </a:r>
            <a:r>
              <a:rPr lang="ru-RU" sz="3200" b="1" dirty="0" smtClean="0"/>
              <a:t>это…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10859" y="4005064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Печкин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252331" y="3173002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Матроскин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1429" y="3186998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Шарик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38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4" cy="3672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0891" y="1763485"/>
            <a:ext cx="413125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Кто от бабушки ушёл?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>
            <a:hlinkClick r:id="" action="ppaction://hlinkshowjump?jump=nextslide"/>
          </p:cNvPr>
          <p:cNvSpPr/>
          <p:nvPr/>
        </p:nvSpPr>
        <p:spPr>
          <a:xfrm>
            <a:off x="420891" y="3122216"/>
            <a:ext cx="17748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Колобок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3121358"/>
            <a:ext cx="17748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Щенок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08314" y="4005064"/>
            <a:ext cx="21582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Дедушка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89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4" cy="3672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0890" y="1484784"/>
            <a:ext cx="4799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Выбери имя мальчика похищенного Снежной Королевой?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2627784" y="3121358"/>
            <a:ext cx="17748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Кай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8678" y="4005064"/>
            <a:ext cx="21582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Буратино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016" y="3121358"/>
            <a:ext cx="21582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Ваня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370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3" cy="3672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0890" y="1484784"/>
            <a:ext cx="4799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Выбери имя мальчика похищенного Снежной Королевой?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2627784" y="3121358"/>
            <a:ext cx="17748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Кай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8678" y="4005064"/>
            <a:ext cx="21582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Буратино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016" y="3121358"/>
            <a:ext cx="215821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Ваня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54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4" cy="3672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726" y="1763484"/>
            <a:ext cx="4493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Мальчик-луковка – </a:t>
            </a:r>
            <a:r>
              <a:rPr lang="ru-RU" sz="3200" b="1" dirty="0" smtClean="0"/>
              <a:t>это?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0891" y="3122216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Незнайка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2627784" y="3121358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Чиполлино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812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3" cy="3672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1726" y="1763484"/>
            <a:ext cx="4493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Мальчик-луковка – </a:t>
            </a:r>
            <a:r>
              <a:rPr lang="ru-RU" sz="3200" b="1" dirty="0" smtClean="0"/>
              <a:t>это?</a:t>
            </a:r>
            <a:endParaRPr lang="ru-RU" b="1" dirty="0"/>
          </a:p>
        </p:txBody>
      </p:sp>
      <p:sp>
        <p:nvSpPr>
          <p:cNvPr id="4" name="Прямоугольник 3">
            <a:hlinkClick r:id="" action="ppaction://hlinkshowjump?jump=nextslide"/>
          </p:cNvPr>
          <p:cNvSpPr/>
          <p:nvPr/>
        </p:nvSpPr>
        <p:spPr>
          <a:xfrm>
            <a:off x="420891" y="3122216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Незнайка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2627784" y="3121358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Чиполлино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438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3" cy="3672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340768"/>
            <a:ext cx="483077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 звали девочку, которая поселилась у 3 медведей?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0891" y="3122216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Катенька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1907704" y="3861048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Машенька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1429" y="3186998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Танечка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04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3" cy="36724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340768"/>
            <a:ext cx="483077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 звали девочку, которая поселилась у 3 медведей?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0891" y="3122216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Катенька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1907704" y="3861048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Машенька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1429" y="3186998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Танечка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310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606" y="1844824"/>
            <a:ext cx="3242743" cy="36724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990" y="1318838"/>
            <a:ext cx="55446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Друг дяди Фёдора, который учил есть бутерброды колбасой вниз – </a:t>
            </a:r>
            <a:r>
              <a:rPr lang="ru-RU" sz="3200" b="1" dirty="0" smtClean="0"/>
              <a:t>это…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10859" y="4005064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Печкин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>
            <a:hlinkClick r:id="" action="ppaction://hlinkshowjump?jump=nextslide"/>
          </p:cNvPr>
          <p:cNvSpPr/>
          <p:nvPr/>
        </p:nvSpPr>
        <p:spPr>
          <a:xfrm>
            <a:off x="252331" y="3173002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Матроскин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1429" y="3186998"/>
            <a:ext cx="20628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Шарик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932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106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Первухина</dc:creator>
  <cp:lastModifiedBy>Анастасия Первухина</cp:lastModifiedBy>
  <cp:revision>6</cp:revision>
  <dcterms:created xsi:type="dcterms:W3CDTF">2025-05-14T09:50:54Z</dcterms:created>
  <dcterms:modified xsi:type="dcterms:W3CDTF">2025-05-20T04:27:01Z</dcterms:modified>
</cp:coreProperties>
</file>