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8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3.xml"/><Relationship Id="rId3" Type="http://schemas.openxmlformats.org/officeDocument/2006/relationships/slide" Target="slide2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ownloads\detskaya_melodiya_-_detskaya_(iPleer.fm).mp3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1.xml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ownloads\detskaya_melodiya_-_detskaya_(iPleer.fm).mp3" TargetMode="Externa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0"/>
            <a:ext cx="9144000" cy="7119784"/>
            <a:chOff x="0" y="0"/>
            <a:chExt cx="9144000" cy="7119784"/>
          </a:xfrm>
        </p:grpSpPr>
        <p:pic>
          <p:nvPicPr>
            <p:cNvPr id="2" name="Рисунок 1" descr="20 фон.png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3" name="Рисунок 12" descr="кукла н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64704"/>
              <a:ext cx="9144000" cy="6355080"/>
            </a:xfrm>
            <a:prstGeom prst="rect">
              <a:avLst/>
            </a:prstGeom>
          </p:spPr>
        </p:pic>
        <p:pic>
          <p:nvPicPr>
            <p:cNvPr id="8" name="Рисунок 7" descr="5.png"/>
            <p:cNvPicPr>
              <a:picLocks noChangeAspect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>
            <a:xfrm rot="5400000" flipV="1">
              <a:off x="3311860" y="440668"/>
              <a:ext cx="2304256" cy="3672408"/>
            </a:xfrm>
            <a:prstGeom prst="rect">
              <a:avLst/>
            </a:prstGeom>
          </p:spPr>
        </p:pic>
        <p:pic>
          <p:nvPicPr>
            <p:cNvPr id="11" name="Рисунок 10" descr="1.png"/>
            <p:cNvPicPr>
              <a:picLocks noChangeAspect="1"/>
            </p:cNvPicPr>
            <p:nvPr/>
          </p:nvPicPr>
          <p:blipFill>
            <a:blip r:embed="rId6" cstate="email"/>
            <a:srcRect l="18899" t="52121" r="58263" b="10487"/>
            <a:stretch>
              <a:fillRect/>
            </a:stretch>
          </p:blipFill>
          <p:spPr>
            <a:xfrm>
              <a:off x="3491880" y="3573016"/>
              <a:ext cx="2088232" cy="2376264"/>
            </a:xfrm>
            <a:prstGeom prst="rect">
              <a:avLst/>
            </a:prstGeom>
          </p:spPr>
        </p:pic>
        <p:pic>
          <p:nvPicPr>
            <p:cNvPr id="12" name="Рисунок 11" descr="4.png"/>
            <p:cNvPicPr>
              <a:picLocks noChangeAspect="1"/>
            </p:cNvPicPr>
            <p:nvPr/>
          </p:nvPicPr>
          <p:blipFill>
            <a:blip r:embed="rId7" cstate="email"/>
            <a:srcRect l="31500" t="28327" r="44875" b="47176"/>
            <a:stretch>
              <a:fillRect/>
            </a:stretch>
          </p:blipFill>
          <p:spPr>
            <a:xfrm>
              <a:off x="3491880" y="5157192"/>
              <a:ext cx="2160240" cy="1556792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1691680" y="836712"/>
              <a:ext cx="5688632" cy="453650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glow rad="101600">
                      <a:schemeClr val="bg1">
                        <a:lumMod val="95000"/>
                        <a:alpha val="60000"/>
                      </a:schemeClr>
                    </a:glow>
                    <a:outerShdw blurRad="76200" dist="50800" dir="5400000" algn="tl" rotWithShape="0">
                      <a:schemeClr val="bg1">
                        <a:alpha val="65000"/>
                      </a:schemeClr>
                    </a:outerShdw>
                  </a:effectLst>
                </a:rPr>
                <a:t>Наряди куклу Лялю</a:t>
              </a:r>
              <a:endPara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outerShdw blurRad="76200" dist="50800" dir="5400000" algn="tl" rotWithShape="0">
                    <a:schemeClr val="bg1">
                      <a:alpha val="65000"/>
                    </a:schemeClr>
                  </a:outerShdw>
                </a:effectLst>
              </a:endParaRPr>
            </a:p>
          </p:txBody>
        </p:sp>
      </p:grp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59024" y="5349895"/>
            <a:ext cx="8784976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Автор-составитель: </a:t>
            </a:r>
            <a:r>
              <a:rPr lang="ru-RU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Бурдейная Наталья Викторовна , воспитатель МКДОУ «Родничок»,</a:t>
            </a:r>
          </a:p>
          <a:p>
            <a:pPr algn="ctr"/>
            <a:r>
              <a:rPr lang="ru-RU" sz="1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г. Бородино, Красноярский край</a:t>
            </a:r>
          </a:p>
          <a:p>
            <a:endParaRPr lang="ru-RU" sz="2000" b="1" i="1" dirty="0">
              <a:solidFill>
                <a:schemeClr val="bg1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</a:endParaRPr>
          </a:p>
          <a:p>
            <a:endParaRPr lang="ru-RU" sz="2000" b="1" i="1" dirty="0">
              <a:solidFill>
                <a:schemeClr val="bg1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19672" y="188640"/>
            <a:ext cx="6269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Интерактивная игра для малышей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TextBox 17">
            <a:hlinkClick r:id="rId8" action="ppaction://hlinksldjump"/>
          </p:cNvPr>
          <p:cNvSpPr txBox="1"/>
          <p:nvPr/>
        </p:nvSpPr>
        <p:spPr>
          <a:xfrm>
            <a:off x="7164288" y="3717032"/>
            <a:ext cx="1118118" cy="7336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ИГРАТЬ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 фон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Рисунок 25" descr="кукла н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/>
          <a:srcRect l="34638" t="7501" r="34650" b="8652"/>
          <a:stretch>
            <a:fillRect/>
          </a:stretch>
        </p:blipFill>
        <p:spPr>
          <a:xfrm>
            <a:off x="3131840" y="1268760"/>
            <a:ext cx="2808312" cy="5328592"/>
          </a:xfrm>
          <a:prstGeom prst="rect">
            <a:avLst/>
          </a:prstGeom>
        </p:spPr>
      </p:pic>
      <p:pic>
        <p:nvPicPr>
          <p:cNvPr id="6" name="Рисунок 5" descr="1.png"/>
          <p:cNvPicPr>
            <a:picLocks noChangeAspect="1"/>
          </p:cNvPicPr>
          <p:nvPr/>
        </p:nvPicPr>
        <p:blipFill>
          <a:blip r:embed="rId6" cstate="email"/>
          <a:srcRect l="18899" t="52121" r="58263" b="10487"/>
          <a:stretch>
            <a:fillRect/>
          </a:stretch>
        </p:blipFill>
        <p:spPr>
          <a:xfrm>
            <a:off x="899592" y="4221088"/>
            <a:ext cx="2088232" cy="2376264"/>
          </a:xfrm>
          <a:prstGeom prst="rect">
            <a:avLst/>
          </a:prstGeom>
        </p:spPr>
      </p:pic>
      <p:pic>
        <p:nvPicPr>
          <p:cNvPr id="7" name="Рисунок 6" descr="1.png"/>
          <p:cNvPicPr>
            <a:picLocks noChangeAspect="1"/>
          </p:cNvPicPr>
          <p:nvPr/>
        </p:nvPicPr>
        <p:blipFill>
          <a:blip r:embed="rId6" cstate="email"/>
          <a:srcRect l="18899" t="52121" r="58263" b="10487"/>
          <a:stretch>
            <a:fillRect/>
          </a:stretch>
        </p:blipFill>
        <p:spPr>
          <a:xfrm>
            <a:off x="3491880" y="3573016"/>
            <a:ext cx="2088232" cy="2376264"/>
          </a:xfrm>
          <a:prstGeom prst="rect">
            <a:avLst/>
          </a:prstGeom>
        </p:spPr>
      </p:pic>
      <p:pic>
        <p:nvPicPr>
          <p:cNvPr id="8" name="Рисунок 7" descr="4.png"/>
          <p:cNvPicPr>
            <a:picLocks noChangeAspect="1"/>
          </p:cNvPicPr>
          <p:nvPr/>
        </p:nvPicPr>
        <p:blipFill>
          <a:blip r:embed="rId7" cstate="email"/>
          <a:srcRect l="31500" t="28327" r="44875" b="47176"/>
          <a:stretch>
            <a:fillRect/>
          </a:stretch>
        </p:blipFill>
        <p:spPr>
          <a:xfrm>
            <a:off x="5220072" y="4653136"/>
            <a:ext cx="2160240" cy="1556792"/>
          </a:xfrm>
          <a:prstGeom prst="rect">
            <a:avLst/>
          </a:prstGeom>
        </p:spPr>
      </p:pic>
      <p:pic>
        <p:nvPicPr>
          <p:cNvPr id="9" name="Рисунок 8" descr="4.png"/>
          <p:cNvPicPr>
            <a:picLocks noChangeAspect="1"/>
          </p:cNvPicPr>
          <p:nvPr/>
        </p:nvPicPr>
        <p:blipFill>
          <a:blip r:embed="rId7" cstate="email"/>
          <a:srcRect l="31500" t="28327" r="44875" b="47176"/>
          <a:stretch>
            <a:fillRect/>
          </a:stretch>
        </p:blipFill>
        <p:spPr>
          <a:xfrm>
            <a:off x="3491880" y="5301208"/>
            <a:ext cx="2160240" cy="1556792"/>
          </a:xfrm>
          <a:prstGeom prst="rect">
            <a:avLst/>
          </a:prstGeom>
        </p:spPr>
      </p:pic>
      <p:pic>
        <p:nvPicPr>
          <p:cNvPr id="10" name="Рисунок 9" descr="5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rot="5400000" flipV="1">
            <a:off x="527792" y="-523654"/>
            <a:ext cx="2304256" cy="3672408"/>
          </a:xfrm>
          <a:prstGeom prst="rect">
            <a:avLst/>
          </a:prstGeom>
        </p:spPr>
      </p:pic>
      <p:pic>
        <p:nvPicPr>
          <p:cNvPr id="11" name="Рисунок 10" descr="5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rot="5400000" flipV="1">
            <a:off x="3311860" y="368660"/>
            <a:ext cx="2304256" cy="3672408"/>
          </a:xfrm>
          <a:prstGeom prst="rect">
            <a:avLst/>
          </a:prstGeom>
        </p:spPr>
      </p:pic>
      <p:pic>
        <p:nvPicPr>
          <p:cNvPr id="12" name="Рисунок 11" descr="3.png"/>
          <p:cNvPicPr>
            <a:picLocks noChangeAspect="1"/>
          </p:cNvPicPr>
          <p:nvPr/>
        </p:nvPicPr>
        <p:blipFill>
          <a:blip r:embed="rId9" cstate="email"/>
          <a:srcRect l="29137" t="50988" r="43301" b="13886"/>
          <a:stretch>
            <a:fillRect/>
          </a:stretch>
        </p:blipFill>
        <p:spPr>
          <a:xfrm>
            <a:off x="6653700" y="-78516"/>
            <a:ext cx="2520280" cy="2232248"/>
          </a:xfrm>
          <a:prstGeom prst="rect">
            <a:avLst/>
          </a:prstGeom>
        </p:spPr>
      </p:pic>
      <p:pic>
        <p:nvPicPr>
          <p:cNvPr id="13" name="Рисунок 12" descr="3.png"/>
          <p:cNvPicPr>
            <a:picLocks noChangeAspect="1"/>
          </p:cNvPicPr>
          <p:nvPr/>
        </p:nvPicPr>
        <p:blipFill>
          <a:blip r:embed="rId9" cstate="email"/>
          <a:srcRect l="29137" t="50988" r="43301" b="13886"/>
          <a:stretch>
            <a:fillRect/>
          </a:stretch>
        </p:blipFill>
        <p:spPr>
          <a:xfrm>
            <a:off x="3203848" y="3429000"/>
            <a:ext cx="2520280" cy="2232248"/>
          </a:xfrm>
          <a:prstGeom prst="rect">
            <a:avLst/>
          </a:prstGeom>
        </p:spPr>
      </p:pic>
      <p:pic>
        <p:nvPicPr>
          <p:cNvPr id="14" name="Рисунок 13" descr="2.png"/>
          <p:cNvPicPr>
            <a:picLocks noChangeAspect="1"/>
          </p:cNvPicPr>
          <p:nvPr/>
        </p:nvPicPr>
        <p:blipFill>
          <a:blip r:embed="rId10" cstate="print"/>
          <a:srcRect l="30712" t="50943" r="42978" b="12753"/>
          <a:stretch>
            <a:fillRect/>
          </a:stretch>
        </p:blipFill>
        <p:spPr>
          <a:xfrm>
            <a:off x="467544" y="1772816"/>
            <a:ext cx="2405776" cy="2307199"/>
          </a:xfrm>
          <a:prstGeom prst="rect">
            <a:avLst/>
          </a:prstGeom>
        </p:spPr>
      </p:pic>
      <p:pic>
        <p:nvPicPr>
          <p:cNvPr id="15" name="Рисунок 14" descr="2.png"/>
          <p:cNvPicPr>
            <a:picLocks noChangeAspect="1"/>
          </p:cNvPicPr>
          <p:nvPr/>
        </p:nvPicPr>
        <p:blipFill>
          <a:blip r:embed="rId10" cstate="print"/>
          <a:srcRect l="30712" t="50943" r="42978" b="12753"/>
          <a:stretch>
            <a:fillRect/>
          </a:stretch>
        </p:blipFill>
        <p:spPr>
          <a:xfrm>
            <a:off x="3325732" y="3517634"/>
            <a:ext cx="2405776" cy="2307199"/>
          </a:xfrm>
          <a:prstGeom prst="rect">
            <a:avLst/>
          </a:prstGeom>
        </p:spPr>
      </p:pic>
      <p:pic>
        <p:nvPicPr>
          <p:cNvPr id="19" name="Рисунок 18" descr="6.png"/>
          <p:cNvPicPr>
            <a:picLocks noChangeAspect="1"/>
          </p:cNvPicPr>
          <p:nvPr/>
        </p:nvPicPr>
        <p:blipFill>
          <a:blip r:embed="rId11" cstate="email"/>
          <a:srcRect l="29137" t="3830" r="43301" b="47878"/>
          <a:stretch>
            <a:fillRect/>
          </a:stretch>
        </p:blipFill>
        <p:spPr>
          <a:xfrm>
            <a:off x="5868144" y="1772816"/>
            <a:ext cx="2520280" cy="3068960"/>
          </a:xfrm>
          <a:prstGeom prst="rect">
            <a:avLst/>
          </a:prstGeom>
        </p:spPr>
      </p:pic>
      <p:pic>
        <p:nvPicPr>
          <p:cNvPr id="20" name="Рисунок 19" descr="6.png"/>
          <p:cNvPicPr>
            <a:picLocks noChangeAspect="1"/>
          </p:cNvPicPr>
          <p:nvPr/>
        </p:nvPicPr>
        <p:blipFill>
          <a:blip r:embed="rId11" cstate="email"/>
          <a:srcRect l="29137" t="3830" r="43301" b="47878"/>
          <a:stretch>
            <a:fillRect/>
          </a:stretch>
        </p:blipFill>
        <p:spPr>
          <a:xfrm>
            <a:off x="3059832" y="3284984"/>
            <a:ext cx="2520280" cy="3068960"/>
          </a:xfrm>
          <a:prstGeom prst="rect">
            <a:avLst/>
          </a:prstGeom>
        </p:spPr>
      </p:pic>
      <p:pic>
        <p:nvPicPr>
          <p:cNvPr id="21" name="Рисунок 20" descr="7.png"/>
          <p:cNvPicPr>
            <a:picLocks noChangeAspect="1"/>
          </p:cNvPicPr>
          <p:nvPr/>
        </p:nvPicPr>
        <p:blipFill>
          <a:blip r:embed="rId12" cstate="email"/>
          <a:srcRect l="37789" t="23795" r="39374" b="25217"/>
          <a:stretch>
            <a:fillRect/>
          </a:stretch>
        </p:blipFill>
        <p:spPr>
          <a:xfrm>
            <a:off x="7040778" y="3542689"/>
            <a:ext cx="2088232" cy="3240360"/>
          </a:xfrm>
          <a:prstGeom prst="rect">
            <a:avLst/>
          </a:prstGeom>
        </p:spPr>
      </p:pic>
      <p:pic>
        <p:nvPicPr>
          <p:cNvPr id="22" name="Рисунок 21" descr="7.png"/>
          <p:cNvPicPr>
            <a:picLocks noChangeAspect="1"/>
          </p:cNvPicPr>
          <p:nvPr/>
        </p:nvPicPr>
        <p:blipFill>
          <a:blip r:embed="rId12" cstate="email"/>
          <a:srcRect l="37789" t="23795" r="39374" b="25217"/>
          <a:stretch>
            <a:fillRect/>
          </a:stretch>
        </p:blipFill>
        <p:spPr>
          <a:xfrm>
            <a:off x="3551142" y="3324654"/>
            <a:ext cx="2088232" cy="3240360"/>
          </a:xfrm>
          <a:prstGeom prst="rect">
            <a:avLst/>
          </a:prstGeom>
        </p:spPr>
      </p:pic>
      <p:sp>
        <p:nvSpPr>
          <p:cNvPr id="23" name="TextBox 22">
            <a:hlinkClick r:id="rId13" action="ppaction://hlinksldjump"/>
          </p:cNvPr>
          <p:cNvSpPr txBox="1"/>
          <p:nvPr/>
        </p:nvSpPr>
        <p:spPr>
          <a:xfrm>
            <a:off x="3923928" y="188640"/>
            <a:ext cx="137415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ИГРАТЬ ЕЩЁ</a:t>
            </a:r>
            <a:endParaRPr lang="ru-RU" dirty="0"/>
          </a:p>
        </p:txBody>
      </p:sp>
      <p:pic>
        <p:nvPicPr>
          <p:cNvPr id="27" name="detskaya_melodiya_-_detskaya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print"/>
          <a:stretch>
            <a:fillRect/>
          </a:stretch>
        </p:blipFill>
        <p:spPr>
          <a:xfrm>
            <a:off x="5868144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4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 фон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Рисунок 25" descr="кукла н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/>
          <a:srcRect l="34638" t="7501" r="34650" b="8652"/>
          <a:stretch>
            <a:fillRect/>
          </a:stretch>
        </p:blipFill>
        <p:spPr>
          <a:xfrm>
            <a:off x="3131840" y="1268760"/>
            <a:ext cx="2808312" cy="5328592"/>
          </a:xfrm>
          <a:prstGeom prst="rect">
            <a:avLst/>
          </a:prstGeom>
        </p:spPr>
      </p:pic>
      <p:pic>
        <p:nvPicPr>
          <p:cNvPr id="6" name="Рисунок 5" descr="1.png"/>
          <p:cNvPicPr>
            <a:picLocks noChangeAspect="1"/>
          </p:cNvPicPr>
          <p:nvPr/>
        </p:nvPicPr>
        <p:blipFill>
          <a:blip r:embed="rId6" cstate="email"/>
          <a:srcRect l="18899" t="52121" r="58263" b="10487"/>
          <a:stretch>
            <a:fillRect/>
          </a:stretch>
        </p:blipFill>
        <p:spPr>
          <a:xfrm>
            <a:off x="899592" y="4221088"/>
            <a:ext cx="2088232" cy="2376264"/>
          </a:xfrm>
          <a:prstGeom prst="rect">
            <a:avLst/>
          </a:prstGeom>
        </p:spPr>
      </p:pic>
      <p:pic>
        <p:nvPicPr>
          <p:cNvPr id="7" name="Рисунок 6" descr="1.png"/>
          <p:cNvPicPr>
            <a:picLocks noChangeAspect="1"/>
          </p:cNvPicPr>
          <p:nvPr/>
        </p:nvPicPr>
        <p:blipFill>
          <a:blip r:embed="rId6" cstate="email"/>
          <a:srcRect l="18899" t="52121" r="58263" b="10487"/>
          <a:stretch>
            <a:fillRect/>
          </a:stretch>
        </p:blipFill>
        <p:spPr>
          <a:xfrm>
            <a:off x="3491880" y="3573016"/>
            <a:ext cx="2088232" cy="2376264"/>
          </a:xfrm>
          <a:prstGeom prst="rect">
            <a:avLst/>
          </a:prstGeom>
        </p:spPr>
      </p:pic>
      <p:pic>
        <p:nvPicPr>
          <p:cNvPr id="8" name="Рисунок 7" descr="4.png"/>
          <p:cNvPicPr>
            <a:picLocks noChangeAspect="1"/>
          </p:cNvPicPr>
          <p:nvPr/>
        </p:nvPicPr>
        <p:blipFill>
          <a:blip r:embed="rId7" cstate="email"/>
          <a:srcRect l="31500" t="28327" r="44875" b="47176"/>
          <a:stretch>
            <a:fillRect/>
          </a:stretch>
        </p:blipFill>
        <p:spPr>
          <a:xfrm>
            <a:off x="5220072" y="4653136"/>
            <a:ext cx="2160240" cy="1556792"/>
          </a:xfrm>
          <a:prstGeom prst="rect">
            <a:avLst/>
          </a:prstGeom>
        </p:spPr>
      </p:pic>
      <p:pic>
        <p:nvPicPr>
          <p:cNvPr id="9" name="Рисунок 8" descr="4.png"/>
          <p:cNvPicPr>
            <a:picLocks noChangeAspect="1"/>
          </p:cNvPicPr>
          <p:nvPr/>
        </p:nvPicPr>
        <p:blipFill>
          <a:blip r:embed="rId7" cstate="email"/>
          <a:srcRect l="31500" t="28327" r="44875" b="47176"/>
          <a:stretch>
            <a:fillRect/>
          </a:stretch>
        </p:blipFill>
        <p:spPr>
          <a:xfrm>
            <a:off x="3491880" y="5301208"/>
            <a:ext cx="2160240" cy="1556792"/>
          </a:xfrm>
          <a:prstGeom prst="rect">
            <a:avLst/>
          </a:prstGeom>
        </p:spPr>
      </p:pic>
      <p:pic>
        <p:nvPicPr>
          <p:cNvPr id="10" name="Рисунок 9" descr="5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rot="5400000" flipV="1">
            <a:off x="527792" y="-523654"/>
            <a:ext cx="2304256" cy="3672408"/>
          </a:xfrm>
          <a:prstGeom prst="rect">
            <a:avLst/>
          </a:prstGeom>
        </p:spPr>
      </p:pic>
      <p:pic>
        <p:nvPicPr>
          <p:cNvPr id="11" name="Рисунок 10" descr="5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 rot="5400000" flipV="1">
            <a:off x="3311860" y="224644"/>
            <a:ext cx="2304256" cy="3672408"/>
          </a:xfrm>
          <a:prstGeom prst="rect">
            <a:avLst/>
          </a:prstGeom>
        </p:spPr>
      </p:pic>
      <p:pic>
        <p:nvPicPr>
          <p:cNvPr id="12" name="Рисунок 11" descr="3.png"/>
          <p:cNvPicPr>
            <a:picLocks noChangeAspect="1"/>
          </p:cNvPicPr>
          <p:nvPr/>
        </p:nvPicPr>
        <p:blipFill>
          <a:blip r:embed="rId9" cstate="email"/>
          <a:srcRect l="29137" t="50988" r="43301" b="13886"/>
          <a:stretch>
            <a:fillRect/>
          </a:stretch>
        </p:blipFill>
        <p:spPr>
          <a:xfrm>
            <a:off x="6653700" y="-78516"/>
            <a:ext cx="2520280" cy="2232248"/>
          </a:xfrm>
          <a:prstGeom prst="rect">
            <a:avLst/>
          </a:prstGeom>
        </p:spPr>
      </p:pic>
      <p:pic>
        <p:nvPicPr>
          <p:cNvPr id="13" name="Рисунок 12" descr="3.png"/>
          <p:cNvPicPr>
            <a:picLocks noChangeAspect="1"/>
          </p:cNvPicPr>
          <p:nvPr/>
        </p:nvPicPr>
        <p:blipFill>
          <a:blip r:embed="rId9" cstate="email"/>
          <a:srcRect l="29137" t="50988" r="43301" b="13886"/>
          <a:stretch>
            <a:fillRect/>
          </a:stretch>
        </p:blipFill>
        <p:spPr>
          <a:xfrm>
            <a:off x="3203848" y="3429000"/>
            <a:ext cx="2520280" cy="2232248"/>
          </a:xfrm>
          <a:prstGeom prst="rect">
            <a:avLst/>
          </a:prstGeom>
        </p:spPr>
      </p:pic>
      <p:pic>
        <p:nvPicPr>
          <p:cNvPr id="14" name="Рисунок 13" descr="2.png"/>
          <p:cNvPicPr>
            <a:picLocks noChangeAspect="1"/>
          </p:cNvPicPr>
          <p:nvPr/>
        </p:nvPicPr>
        <p:blipFill>
          <a:blip r:embed="rId10" cstate="print"/>
          <a:srcRect l="30712" t="50943" r="42978" b="12753"/>
          <a:stretch>
            <a:fillRect/>
          </a:stretch>
        </p:blipFill>
        <p:spPr>
          <a:xfrm>
            <a:off x="467544" y="1772816"/>
            <a:ext cx="2405776" cy="2307199"/>
          </a:xfrm>
          <a:prstGeom prst="rect">
            <a:avLst/>
          </a:prstGeom>
        </p:spPr>
      </p:pic>
      <p:pic>
        <p:nvPicPr>
          <p:cNvPr id="15" name="Рисунок 14" descr="2.png"/>
          <p:cNvPicPr>
            <a:picLocks noChangeAspect="1"/>
          </p:cNvPicPr>
          <p:nvPr/>
        </p:nvPicPr>
        <p:blipFill>
          <a:blip r:embed="rId10" cstate="print"/>
          <a:srcRect l="30712" t="50943" r="42978" b="12753"/>
          <a:stretch>
            <a:fillRect/>
          </a:stretch>
        </p:blipFill>
        <p:spPr>
          <a:xfrm>
            <a:off x="3325732" y="3517634"/>
            <a:ext cx="2405776" cy="2307199"/>
          </a:xfrm>
          <a:prstGeom prst="rect">
            <a:avLst/>
          </a:prstGeom>
        </p:spPr>
      </p:pic>
      <p:pic>
        <p:nvPicPr>
          <p:cNvPr id="19" name="Рисунок 18" descr="6.png"/>
          <p:cNvPicPr>
            <a:picLocks noChangeAspect="1"/>
          </p:cNvPicPr>
          <p:nvPr/>
        </p:nvPicPr>
        <p:blipFill>
          <a:blip r:embed="rId11" cstate="email"/>
          <a:srcRect l="29137" t="3830" r="43301" b="47878"/>
          <a:stretch>
            <a:fillRect/>
          </a:stretch>
        </p:blipFill>
        <p:spPr>
          <a:xfrm>
            <a:off x="5868144" y="1772816"/>
            <a:ext cx="2520280" cy="3068960"/>
          </a:xfrm>
          <a:prstGeom prst="rect">
            <a:avLst/>
          </a:prstGeom>
        </p:spPr>
      </p:pic>
      <p:pic>
        <p:nvPicPr>
          <p:cNvPr id="20" name="Рисунок 19" descr="6.png"/>
          <p:cNvPicPr>
            <a:picLocks noChangeAspect="1"/>
          </p:cNvPicPr>
          <p:nvPr/>
        </p:nvPicPr>
        <p:blipFill>
          <a:blip r:embed="rId11" cstate="email"/>
          <a:srcRect l="29137" t="3830" r="43301" b="47878"/>
          <a:stretch>
            <a:fillRect/>
          </a:stretch>
        </p:blipFill>
        <p:spPr>
          <a:xfrm>
            <a:off x="3059832" y="3284984"/>
            <a:ext cx="2520280" cy="3068960"/>
          </a:xfrm>
          <a:prstGeom prst="rect">
            <a:avLst/>
          </a:prstGeom>
        </p:spPr>
      </p:pic>
      <p:pic>
        <p:nvPicPr>
          <p:cNvPr id="21" name="Рисунок 20" descr="7.png"/>
          <p:cNvPicPr>
            <a:picLocks noChangeAspect="1"/>
          </p:cNvPicPr>
          <p:nvPr/>
        </p:nvPicPr>
        <p:blipFill>
          <a:blip r:embed="rId12" cstate="email"/>
          <a:srcRect l="37789" t="23795" r="39374" b="25217"/>
          <a:stretch>
            <a:fillRect/>
          </a:stretch>
        </p:blipFill>
        <p:spPr>
          <a:xfrm>
            <a:off x="7040778" y="3542689"/>
            <a:ext cx="2088232" cy="3240360"/>
          </a:xfrm>
          <a:prstGeom prst="rect">
            <a:avLst/>
          </a:prstGeom>
        </p:spPr>
      </p:pic>
      <p:pic>
        <p:nvPicPr>
          <p:cNvPr id="22" name="Рисунок 21" descr="7.png"/>
          <p:cNvPicPr>
            <a:picLocks noChangeAspect="1"/>
          </p:cNvPicPr>
          <p:nvPr/>
        </p:nvPicPr>
        <p:blipFill>
          <a:blip r:embed="rId12" cstate="email"/>
          <a:srcRect l="37789" t="23795" r="39374" b="25217"/>
          <a:stretch>
            <a:fillRect/>
          </a:stretch>
        </p:blipFill>
        <p:spPr>
          <a:xfrm>
            <a:off x="3491880" y="3356992"/>
            <a:ext cx="2088232" cy="3240360"/>
          </a:xfrm>
          <a:prstGeom prst="rect">
            <a:avLst/>
          </a:prstGeom>
        </p:spPr>
      </p:pic>
      <p:sp>
        <p:nvSpPr>
          <p:cNvPr id="23" name="TextBox 22">
            <a:hlinkClick r:id="rId13" action="ppaction://hlinksldjump"/>
          </p:cNvPr>
          <p:cNvSpPr txBox="1"/>
          <p:nvPr/>
        </p:nvSpPr>
        <p:spPr>
          <a:xfrm>
            <a:off x="3923928" y="188640"/>
            <a:ext cx="145488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КОНЕЦ ИГРЫ</a:t>
            </a:r>
            <a:endParaRPr lang="ru-RU" dirty="0"/>
          </a:p>
        </p:txBody>
      </p:sp>
      <p:pic>
        <p:nvPicPr>
          <p:cNvPr id="24" name="detskaya_melodiya_-_detskaya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print"/>
          <a:stretch>
            <a:fillRect/>
          </a:stretch>
        </p:blipFill>
        <p:spPr>
          <a:xfrm>
            <a:off x="5868144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4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29</Words>
  <Application>Microsoft Office PowerPoint</Application>
  <PresentationFormat>Экран (4:3)</PresentationFormat>
  <Paragraphs>8</Paragraphs>
  <Slides>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Анастасия Первухина</dc:creator>
  <cp:lastModifiedBy>Анастасия Первухина</cp:lastModifiedBy>
  <cp:revision>66</cp:revision>
  <dcterms:modified xsi:type="dcterms:W3CDTF">2024-11-17T08:32:00Z</dcterms:modified>
</cp:coreProperties>
</file>