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9" r:id="rId5"/>
    <p:sldId id="258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30" y="-12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7B5-5CB4-4F0E-B112-9E9370F91B30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402EC-5709-43BA-A76B-DF140C7D3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463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7B5-5CB4-4F0E-B112-9E9370F91B30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402EC-5709-43BA-A76B-DF140C7D3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1276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7B5-5CB4-4F0E-B112-9E9370F91B30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402EC-5709-43BA-A76B-DF140C7D3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7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7B5-5CB4-4F0E-B112-9E9370F91B30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402EC-5709-43BA-A76B-DF140C7D3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001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7B5-5CB4-4F0E-B112-9E9370F91B30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402EC-5709-43BA-A76B-DF140C7D3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746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7B5-5CB4-4F0E-B112-9E9370F91B30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402EC-5709-43BA-A76B-DF140C7D3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21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7B5-5CB4-4F0E-B112-9E9370F91B30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402EC-5709-43BA-A76B-DF140C7D3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878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7B5-5CB4-4F0E-B112-9E9370F91B30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402EC-5709-43BA-A76B-DF140C7D3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586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7B5-5CB4-4F0E-B112-9E9370F91B30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402EC-5709-43BA-A76B-DF140C7D3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85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7B5-5CB4-4F0E-B112-9E9370F91B30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402EC-5709-43BA-A76B-DF140C7D3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101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097B5-5CB4-4F0E-B112-9E9370F91B30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402EC-5709-43BA-A76B-DF140C7D3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391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097B5-5CB4-4F0E-B112-9E9370F91B30}" type="datetimeFigureOut">
              <a:rPr lang="ru-RU" smtClean="0"/>
              <a:t>15.11.2024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402EC-5709-43BA-A76B-DF140C7D33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26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7" y="0"/>
            <a:ext cx="912777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3914" y="980728"/>
            <a:ext cx="7772400" cy="1470025"/>
          </a:xfrm>
        </p:spPr>
        <p:txBody>
          <a:bodyPr>
            <a:normAutofit/>
          </a:bodyPr>
          <a:lstStyle/>
          <a:p>
            <a:r>
              <a:rPr lang="ru-RU" sz="6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Животные леса</a:t>
            </a:r>
            <a:endParaRPr lang="ru-RU" sz="6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204864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Игра «</a:t>
            </a:r>
            <a:r>
              <a:rPr lang="ru-RU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Меморина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67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11" y="0"/>
            <a:ext cx="915841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833" b="92333" l="4750" r="42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" t="27787" r="52655" b="380"/>
          <a:stretch/>
        </p:blipFill>
        <p:spPr>
          <a:xfrm>
            <a:off x="-828600" y="2031104"/>
            <a:ext cx="4824536" cy="5500993"/>
          </a:xfrm>
          <a:prstGeom prst="rect">
            <a:avLst/>
          </a:prstGeom>
        </p:spPr>
      </p:pic>
      <p:sp>
        <p:nvSpPr>
          <p:cNvPr id="4" name="Овальная выноска 3"/>
          <p:cNvSpPr/>
          <p:nvPr/>
        </p:nvSpPr>
        <p:spPr>
          <a:xfrm>
            <a:off x="2051720" y="0"/>
            <a:ext cx="4752528" cy="2808312"/>
          </a:xfrm>
          <a:prstGeom prst="wedgeEllipseCallou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555776" y="692696"/>
            <a:ext cx="40324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Все животные леса пропали! Помоги их найти.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386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841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картинка 1"/>
          <p:cNvGrpSpPr/>
          <p:nvPr/>
        </p:nvGrpSpPr>
        <p:grpSpPr>
          <a:xfrm>
            <a:off x="3035893" y="430066"/>
            <a:ext cx="2229594" cy="2592288"/>
            <a:chOff x="108831" y="759768"/>
            <a:chExt cx="2229594" cy="2592288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831" y="924372"/>
              <a:ext cx="2229594" cy="2229594"/>
            </a:xfrm>
            <a:prstGeom prst="rect">
              <a:avLst/>
            </a:prstGeom>
          </p:spPr>
        </p:pic>
      </p:grpSp>
      <p:sp>
        <p:nvSpPr>
          <p:cNvPr id="6" name="зеленый 1"/>
          <p:cNvSpPr/>
          <p:nvPr/>
        </p:nvSpPr>
        <p:spPr>
          <a:xfrm>
            <a:off x="3178582" y="430066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иний 1"/>
          <p:cNvSpPr/>
          <p:nvPr/>
        </p:nvSpPr>
        <p:spPr>
          <a:xfrm>
            <a:off x="3178582" y="430066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8" name="обложка 1"/>
          <p:cNvSpPr/>
          <p:nvPr/>
        </p:nvSpPr>
        <p:spPr>
          <a:xfrm>
            <a:off x="3181633" y="454399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картинка 2"/>
          <p:cNvGrpSpPr/>
          <p:nvPr/>
        </p:nvGrpSpPr>
        <p:grpSpPr>
          <a:xfrm>
            <a:off x="5646786" y="3488855"/>
            <a:ext cx="2229594" cy="2592288"/>
            <a:chOff x="108831" y="759768"/>
            <a:chExt cx="2229594" cy="259228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831" y="924372"/>
              <a:ext cx="2229594" cy="2229594"/>
            </a:xfrm>
            <a:prstGeom prst="rect">
              <a:avLst/>
            </a:prstGeom>
          </p:spPr>
        </p:pic>
      </p:grpSp>
      <p:sp>
        <p:nvSpPr>
          <p:cNvPr id="14" name="зеленый 2"/>
          <p:cNvSpPr/>
          <p:nvPr/>
        </p:nvSpPr>
        <p:spPr>
          <a:xfrm>
            <a:off x="5789475" y="3488855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иний 2"/>
          <p:cNvSpPr/>
          <p:nvPr/>
        </p:nvSpPr>
        <p:spPr>
          <a:xfrm>
            <a:off x="5789475" y="3488855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16" name="обложка 2"/>
          <p:cNvSpPr/>
          <p:nvPr/>
        </p:nvSpPr>
        <p:spPr>
          <a:xfrm>
            <a:off x="5787912" y="3472112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бложка 1" hidden="1"/>
          <p:cNvSpPr/>
          <p:nvPr/>
        </p:nvSpPr>
        <p:spPr>
          <a:xfrm>
            <a:off x="3059832" y="243905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зеленый 1" hidden="1"/>
          <p:cNvSpPr/>
          <p:nvPr/>
        </p:nvSpPr>
        <p:spPr>
          <a:xfrm>
            <a:off x="3131840" y="398240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иний 1" hidden="1"/>
          <p:cNvSpPr/>
          <p:nvPr/>
        </p:nvSpPr>
        <p:spPr>
          <a:xfrm>
            <a:off x="3131840" y="398240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23" name="обложка 1" hidden="1"/>
          <p:cNvSpPr/>
          <p:nvPr/>
        </p:nvSpPr>
        <p:spPr>
          <a:xfrm>
            <a:off x="3203848" y="393304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картинка 1"/>
          <p:cNvGrpSpPr/>
          <p:nvPr/>
        </p:nvGrpSpPr>
        <p:grpSpPr>
          <a:xfrm>
            <a:off x="694359" y="449810"/>
            <a:ext cx="1944216" cy="2592288"/>
            <a:chOff x="251520" y="759768"/>
            <a:chExt cx="1944216" cy="2592288"/>
          </a:xfrm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762" y="1070074"/>
              <a:ext cx="1654857" cy="2014896"/>
            </a:xfrm>
            <a:prstGeom prst="rect">
              <a:avLst/>
            </a:prstGeom>
          </p:spPr>
        </p:pic>
      </p:grpSp>
      <p:sp>
        <p:nvSpPr>
          <p:cNvPr id="36" name="зеленый 1"/>
          <p:cNvSpPr/>
          <p:nvPr/>
        </p:nvSpPr>
        <p:spPr>
          <a:xfrm>
            <a:off x="694359" y="449810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иний 1"/>
          <p:cNvSpPr/>
          <p:nvPr/>
        </p:nvSpPr>
        <p:spPr>
          <a:xfrm>
            <a:off x="694359" y="449810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38" name="обложка 1"/>
          <p:cNvSpPr/>
          <p:nvPr/>
        </p:nvSpPr>
        <p:spPr>
          <a:xfrm>
            <a:off x="694359" y="449810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9" name="картинка 2"/>
          <p:cNvGrpSpPr/>
          <p:nvPr/>
        </p:nvGrpSpPr>
        <p:grpSpPr>
          <a:xfrm>
            <a:off x="3133403" y="3455369"/>
            <a:ext cx="1944216" cy="2592288"/>
            <a:chOff x="251520" y="759768"/>
            <a:chExt cx="1944216" cy="2592288"/>
          </a:xfrm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611" y="941116"/>
              <a:ext cx="1772495" cy="2229594"/>
            </a:xfrm>
            <a:prstGeom prst="rect">
              <a:avLst/>
            </a:prstGeom>
          </p:spPr>
        </p:pic>
      </p:grpSp>
      <p:sp>
        <p:nvSpPr>
          <p:cNvPr id="42" name="зеленый 2"/>
          <p:cNvSpPr/>
          <p:nvPr/>
        </p:nvSpPr>
        <p:spPr>
          <a:xfrm>
            <a:off x="3133403" y="3455369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иний 2"/>
          <p:cNvSpPr/>
          <p:nvPr/>
        </p:nvSpPr>
        <p:spPr>
          <a:xfrm>
            <a:off x="3133403" y="3455369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44" name="обложка 2"/>
          <p:cNvSpPr/>
          <p:nvPr/>
        </p:nvSpPr>
        <p:spPr>
          <a:xfrm>
            <a:off x="3131840" y="3438626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картинка 1"/>
          <p:cNvGrpSpPr/>
          <p:nvPr/>
        </p:nvGrpSpPr>
        <p:grpSpPr>
          <a:xfrm>
            <a:off x="5786350" y="454399"/>
            <a:ext cx="1944216" cy="2592288"/>
            <a:chOff x="251520" y="759768"/>
            <a:chExt cx="1944216" cy="2592288"/>
          </a:xfrm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7" name="Рисунок 4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957" y="1158824"/>
              <a:ext cx="1566467" cy="2011885"/>
            </a:xfrm>
            <a:prstGeom prst="rect">
              <a:avLst/>
            </a:prstGeom>
          </p:spPr>
        </p:pic>
      </p:grpSp>
      <p:sp>
        <p:nvSpPr>
          <p:cNvPr id="48" name="зеленый 1"/>
          <p:cNvSpPr/>
          <p:nvPr/>
        </p:nvSpPr>
        <p:spPr>
          <a:xfrm>
            <a:off x="5786350" y="454399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иний 1"/>
          <p:cNvSpPr/>
          <p:nvPr/>
        </p:nvSpPr>
        <p:spPr>
          <a:xfrm>
            <a:off x="5786350" y="454399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50" name="обложка 1"/>
          <p:cNvSpPr/>
          <p:nvPr/>
        </p:nvSpPr>
        <p:spPr>
          <a:xfrm>
            <a:off x="5786350" y="454399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" name="картинка 2"/>
          <p:cNvGrpSpPr/>
          <p:nvPr/>
        </p:nvGrpSpPr>
        <p:grpSpPr>
          <a:xfrm>
            <a:off x="714322" y="3472113"/>
            <a:ext cx="1944216" cy="2592288"/>
            <a:chOff x="251520" y="759768"/>
            <a:chExt cx="1944216" cy="2592288"/>
          </a:xfrm>
        </p:grpSpPr>
        <p:sp>
          <p:nvSpPr>
            <p:cNvPr id="52" name="Скругленный прямоугольник 51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692" y="1042356"/>
              <a:ext cx="1651221" cy="2120738"/>
            </a:xfrm>
            <a:prstGeom prst="rect">
              <a:avLst/>
            </a:prstGeom>
          </p:spPr>
        </p:pic>
      </p:grpSp>
      <p:sp>
        <p:nvSpPr>
          <p:cNvPr id="54" name="зеленый 2"/>
          <p:cNvSpPr/>
          <p:nvPr/>
        </p:nvSpPr>
        <p:spPr>
          <a:xfrm>
            <a:off x="714322" y="3472113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иний 2"/>
          <p:cNvSpPr/>
          <p:nvPr/>
        </p:nvSpPr>
        <p:spPr>
          <a:xfrm>
            <a:off x="714322" y="3472113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56" name="обложка 2"/>
          <p:cNvSpPr/>
          <p:nvPr/>
        </p:nvSpPr>
        <p:spPr>
          <a:xfrm>
            <a:off x="712759" y="3455370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47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5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"/>
                            </p:stCondLst>
                            <p:childTnLst>
                              <p:par>
                                <p:cTn id="15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50"/>
                            </p:stCondLst>
                            <p:childTnLst>
                              <p:par>
                                <p:cTn id="175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50"/>
                            </p:stCondLst>
                            <p:childTnLst>
                              <p:par>
                                <p:cTn id="18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3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50"/>
                            </p:stCondLst>
                            <p:childTnLst>
                              <p:par>
                                <p:cTn id="208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>
                      <p:stCondLst>
                        <p:cond delay="0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>
                      <p:stCondLst>
                        <p:cond delay="0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>
                      <p:stCondLst>
                        <p:cond delay="0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250"/>
                            </p:stCondLst>
                            <p:childTnLst>
                              <p:par>
                                <p:cTn id="26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500"/>
                            </p:stCondLst>
                            <p:childTnLst>
                              <p:par>
                                <p:cTn id="268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7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1" fill="hold">
                      <p:stCondLst>
                        <p:cond delay="0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4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6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250"/>
                            </p:stCondLst>
                            <p:childTnLst>
                              <p:par>
                                <p:cTn id="279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8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5" fill="hold">
                      <p:stCondLst>
                        <p:cond delay="0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8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0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250"/>
                            </p:stCondLst>
                            <p:childTnLst>
                              <p:par>
                                <p:cTn id="29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500"/>
                            </p:stCondLst>
                            <p:childTnLst>
                              <p:par>
                                <p:cTn id="301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30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4" fill="hold">
                      <p:stCondLst>
                        <p:cond delay="0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7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250"/>
                            </p:stCondLst>
                            <p:childTnLst>
                              <p:par>
                                <p:cTn id="312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4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31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8" fill="hold">
                      <p:stCondLst>
                        <p:cond delay="0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7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0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6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11" y="0"/>
            <a:ext cx="915841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картинка 1"/>
          <p:cNvGrpSpPr/>
          <p:nvPr/>
        </p:nvGrpSpPr>
        <p:grpSpPr>
          <a:xfrm>
            <a:off x="3120732" y="349152"/>
            <a:ext cx="1944216" cy="2592288"/>
            <a:chOff x="251520" y="759768"/>
            <a:chExt cx="1944216" cy="2592288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639" y="924372"/>
              <a:ext cx="1735977" cy="2229594"/>
            </a:xfrm>
            <a:prstGeom prst="rect">
              <a:avLst/>
            </a:prstGeom>
          </p:spPr>
        </p:pic>
      </p:grpSp>
      <p:sp>
        <p:nvSpPr>
          <p:cNvPr id="6" name="зеленый 1"/>
          <p:cNvSpPr/>
          <p:nvPr/>
        </p:nvSpPr>
        <p:spPr>
          <a:xfrm>
            <a:off x="3120732" y="349152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иний 1"/>
          <p:cNvSpPr/>
          <p:nvPr/>
        </p:nvSpPr>
        <p:spPr>
          <a:xfrm>
            <a:off x="3120732" y="349152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8" name="обложка 1"/>
          <p:cNvSpPr/>
          <p:nvPr/>
        </p:nvSpPr>
        <p:spPr>
          <a:xfrm>
            <a:off x="3120732" y="349152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картинка 2"/>
          <p:cNvGrpSpPr/>
          <p:nvPr/>
        </p:nvGrpSpPr>
        <p:grpSpPr>
          <a:xfrm>
            <a:off x="5789475" y="3488855"/>
            <a:ext cx="1944216" cy="2592288"/>
            <a:chOff x="251520" y="759768"/>
            <a:chExt cx="1944216" cy="259228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639" y="924372"/>
              <a:ext cx="1735977" cy="2229594"/>
            </a:xfrm>
            <a:prstGeom prst="rect">
              <a:avLst/>
            </a:prstGeom>
          </p:spPr>
        </p:pic>
      </p:grpSp>
      <p:sp>
        <p:nvSpPr>
          <p:cNvPr id="14" name="зеленый 2"/>
          <p:cNvSpPr/>
          <p:nvPr/>
        </p:nvSpPr>
        <p:spPr>
          <a:xfrm>
            <a:off x="5789475" y="3488855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иний 2"/>
          <p:cNvSpPr/>
          <p:nvPr/>
        </p:nvSpPr>
        <p:spPr>
          <a:xfrm>
            <a:off x="5789475" y="3488855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16" name="обложка 2"/>
          <p:cNvSpPr/>
          <p:nvPr/>
        </p:nvSpPr>
        <p:spPr>
          <a:xfrm>
            <a:off x="5787912" y="3472112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бложка 1"/>
          <p:cNvSpPr/>
          <p:nvPr/>
        </p:nvSpPr>
        <p:spPr>
          <a:xfrm>
            <a:off x="3120732" y="349152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зеленый 1"/>
          <p:cNvSpPr/>
          <p:nvPr/>
        </p:nvSpPr>
        <p:spPr>
          <a:xfrm>
            <a:off x="3120732" y="349152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иний 1"/>
          <p:cNvSpPr/>
          <p:nvPr/>
        </p:nvSpPr>
        <p:spPr>
          <a:xfrm>
            <a:off x="3120732" y="349152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23" name="обложка 1"/>
          <p:cNvSpPr/>
          <p:nvPr/>
        </p:nvSpPr>
        <p:spPr>
          <a:xfrm>
            <a:off x="3120732" y="349152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картинка 1"/>
          <p:cNvGrpSpPr/>
          <p:nvPr/>
        </p:nvGrpSpPr>
        <p:grpSpPr>
          <a:xfrm>
            <a:off x="694359" y="449810"/>
            <a:ext cx="1944216" cy="2592288"/>
            <a:chOff x="251520" y="759768"/>
            <a:chExt cx="1944216" cy="2592288"/>
          </a:xfrm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762" y="1074663"/>
              <a:ext cx="1654857" cy="2059560"/>
            </a:xfrm>
            <a:prstGeom prst="rect">
              <a:avLst/>
            </a:prstGeom>
          </p:spPr>
        </p:pic>
      </p:grpSp>
      <p:sp>
        <p:nvSpPr>
          <p:cNvPr id="36" name="зеленый 1"/>
          <p:cNvSpPr/>
          <p:nvPr/>
        </p:nvSpPr>
        <p:spPr>
          <a:xfrm>
            <a:off x="694359" y="449810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иний 1"/>
          <p:cNvSpPr/>
          <p:nvPr/>
        </p:nvSpPr>
        <p:spPr>
          <a:xfrm>
            <a:off x="694359" y="449810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38" name="обложка 1"/>
          <p:cNvSpPr/>
          <p:nvPr/>
        </p:nvSpPr>
        <p:spPr>
          <a:xfrm>
            <a:off x="694359" y="449810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9" name="картинка 2"/>
          <p:cNvGrpSpPr/>
          <p:nvPr/>
        </p:nvGrpSpPr>
        <p:grpSpPr>
          <a:xfrm>
            <a:off x="3133403" y="3455369"/>
            <a:ext cx="1944216" cy="2592288"/>
            <a:chOff x="251520" y="759768"/>
            <a:chExt cx="1944216" cy="2592288"/>
          </a:xfrm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611" y="957858"/>
              <a:ext cx="1772495" cy="2229594"/>
            </a:xfrm>
            <a:prstGeom prst="rect">
              <a:avLst/>
            </a:prstGeom>
          </p:spPr>
        </p:pic>
      </p:grpSp>
      <p:sp>
        <p:nvSpPr>
          <p:cNvPr id="42" name="зеленый 2"/>
          <p:cNvSpPr/>
          <p:nvPr/>
        </p:nvSpPr>
        <p:spPr>
          <a:xfrm>
            <a:off x="3133403" y="3455369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иний 2"/>
          <p:cNvSpPr/>
          <p:nvPr/>
        </p:nvSpPr>
        <p:spPr>
          <a:xfrm>
            <a:off x="3133403" y="3455369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44" name="обложка 2"/>
          <p:cNvSpPr/>
          <p:nvPr/>
        </p:nvSpPr>
        <p:spPr>
          <a:xfrm>
            <a:off x="3131840" y="3438626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картинка 1"/>
          <p:cNvGrpSpPr/>
          <p:nvPr/>
        </p:nvGrpSpPr>
        <p:grpSpPr>
          <a:xfrm>
            <a:off x="5786350" y="454399"/>
            <a:ext cx="1944216" cy="2592288"/>
            <a:chOff x="251520" y="759768"/>
            <a:chExt cx="1944216" cy="2592288"/>
          </a:xfrm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7" name="Рисунок 4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91"/>
            <a:stretch/>
          </p:blipFill>
          <p:spPr>
            <a:xfrm>
              <a:off x="573191" y="1158825"/>
              <a:ext cx="1303999" cy="1861170"/>
            </a:xfrm>
            <a:prstGeom prst="rect">
              <a:avLst/>
            </a:prstGeom>
          </p:spPr>
        </p:pic>
      </p:grpSp>
      <p:sp>
        <p:nvSpPr>
          <p:cNvPr id="48" name="зеленый 1"/>
          <p:cNvSpPr/>
          <p:nvPr/>
        </p:nvSpPr>
        <p:spPr>
          <a:xfrm>
            <a:off x="5786350" y="454399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иний 1"/>
          <p:cNvSpPr/>
          <p:nvPr/>
        </p:nvSpPr>
        <p:spPr>
          <a:xfrm>
            <a:off x="5786350" y="454399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50" name="обложка 1"/>
          <p:cNvSpPr/>
          <p:nvPr/>
        </p:nvSpPr>
        <p:spPr>
          <a:xfrm>
            <a:off x="5786350" y="454399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" name="картинка 2"/>
          <p:cNvGrpSpPr/>
          <p:nvPr/>
        </p:nvGrpSpPr>
        <p:grpSpPr>
          <a:xfrm>
            <a:off x="714322" y="3472113"/>
            <a:ext cx="1944216" cy="2592288"/>
            <a:chOff x="251520" y="759768"/>
            <a:chExt cx="1944216" cy="2592288"/>
          </a:xfrm>
        </p:grpSpPr>
        <p:sp>
          <p:nvSpPr>
            <p:cNvPr id="52" name="Скругленный прямоугольник 51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3" name="Рисунок 52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463"/>
            <a:stretch/>
          </p:blipFill>
          <p:spPr>
            <a:xfrm>
              <a:off x="544026" y="1042356"/>
              <a:ext cx="1374552" cy="1941249"/>
            </a:xfrm>
            <a:prstGeom prst="rect">
              <a:avLst/>
            </a:prstGeom>
          </p:spPr>
        </p:pic>
      </p:grpSp>
      <p:sp>
        <p:nvSpPr>
          <p:cNvPr id="54" name="зеленый 2"/>
          <p:cNvSpPr/>
          <p:nvPr/>
        </p:nvSpPr>
        <p:spPr>
          <a:xfrm>
            <a:off x="714322" y="3472113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иний 2"/>
          <p:cNvSpPr/>
          <p:nvPr/>
        </p:nvSpPr>
        <p:spPr>
          <a:xfrm>
            <a:off x="714322" y="3472113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56" name="обложка 2"/>
          <p:cNvSpPr/>
          <p:nvPr/>
        </p:nvSpPr>
        <p:spPr>
          <a:xfrm>
            <a:off x="712759" y="3455370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3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5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"/>
                            </p:stCondLst>
                            <p:childTnLst>
                              <p:par>
                                <p:cTn id="15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50"/>
                            </p:stCondLst>
                            <p:childTnLst>
                              <p:par>
                                <p:cTn id="175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50"/>
                            </p:stCondLst>
                            <p:childTnLst>
                              <p:par>
                                <p:cTn id="18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3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50"/>
                            </p:stCondLst>
                            <p:childTnLst>
                              <p:par>
                                <p:cTn id="208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>
                      <p:stCondLst>
                        <p:cond delay="0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>
                      <p:stCondLst>
                        <p:cond delay="0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>
                      <p:stCondLst>
                        <p:cond delay="0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250"/>
                            </p:stCondLst>
                            <p:childTnLst>
                              <p:par>
                                <p:cTn id="26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500"/>
                            </p:stCondLst>
                            <p:childTnLst>
                              <p:par>
                                <p:cTn id="268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7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1" fill="hold">
                      <p:stCondLst>
                        <p:cond delay="0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4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6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250"/>
                            </p:stCondLst>
                            <p:childTnLst>
                              <p:par>
                                <p:cTn id="279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8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5" fill="hold">
                      <p:stCondLst>
                        <p:cond delay="0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8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0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250"/>
                            </p:stCondLst>
                            <p:childTnLst>
                              <p:par>
                                <p:cTn id="29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500"/>
                            </p:stCondLst>
                            <p:childTnLst>
                              <p:par>
                                <p:cTn id="301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30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4" fill="hold">
                      <p:stCondLst>
                        <p:cond delay="0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7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250"/>
                            </p:stCondLst>
                            <p:childTnLst>
                              <p:par>
                                <p:cTn id="312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4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31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8" fill="hold">
                      <p:stCondLst>
                        <p:cond delay="0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7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0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6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11" y="0"/>
            <a:ext cx="915841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картинка 1"/>
          <p:cNvGrpSpPr/>
          <p:nvPr/>
        </p:nvGrpSpPr>
        <p:grpSpPr>
          <a:xfrm>
            <a:off x="3131840" y="349152"/>
            <a:ext cx="1944216" cy="2592288"/>
            <a:chOff x="251520" y="759768"/>
            <a:chExt cx="1944216" cy="2592288"/>
          </a:xfrm>
        </p:grpSpPr>
        <p:sp>
          <p:nvSpPr>
            <p:cNvPr id="2" name="Скругленный прямоугольник 1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576" y="1274287"/>
              <a:ext cx="1829624" cy="1829624"/>
            </a:xfrm>
            <a:prstGeom prst="rect">
              <a:avLst/>
            </a:prstGeom>
          </p:spPr>
        </p:pic>
      </p:grpSp>
      <p:sp>
        <p:nvSpPr>
          <p:cNvPr id="6" name="зеленый 1"/>
          <p:cNvSpPr/>
          <p:nvPr/>
        </p:nvSpPr>
        <p:spPr>
          <a:xfrm>
            <a:off x="3131840" y="349152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иний 1"/>
          <p:cNvSpPr/>
          <p:nvPr/>
        </p:nvSpPr>
        <p:spPr>
          <a:xfrm>
            <a:off x="3131840" y="349152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8" name="обложка 1"/>
          <p:cNvSpPr/>
          <p:nvPr/>
        </p:nvSpPr>
        <p:spPr>
          <a:xfrm>
            <a:off x="3131840" y="349152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" name="картинка 2"/>
          <p:cNvGrpSpPr/>
          <p:nvPr/>
        </p:nvGrpSpPr>
        <p:grpSpPr>
          <a:xfrm>
            <a:off x="5789475" y="3488855"/>
            <a:ext cx="1949997" cy="2592288"/>
            <a:chOff x="251520" y="759768"/>
            <a:chExt cx="1949997" cy="2592288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520" y="1203969"/>
              <a:ext cx="1949997" cy="1949997"/>
            </a:xfrm>
            <a:prstGeom prst="rect">
              <a:avLst/>
            </a:prstGeom>
          </p:spPr>
        </p:pic>
      </p:grpSp>
      <p:sp>
        <p:nvSpPr>
          <p:cNvPr id="14" name="зеленый 2"/>
          <p:cNvSpPr/>
          <p:nvPr/>
        </p:nvSpPr>
        <p:spPr>
          <a:xfrm>
            <a:off x="5789475" y="3488855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иний 2"/>
          <p:cNvSpPr/>
          <p:nvPr/>
        </p:nvSpPr>
        <p:spPr>
          <a:xfrm>
            <a:off x="5789475" y="3488855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16" name="обложка 2"/>
          <p:cNvSpPr/>
          <p:nvPr/>
        </p:nvSpPr>
        <p:spPr>
          <a:xfrm>
            <a:off x="5787912" y="3472112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бложка 1"/>
          <p:cNvSpPr/>
          <p:nvPr/>
        </p:nvSpPr>
        <p:spPr>
          <a:xfrm>
            <a:off x="3131840" y="349152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зеленый 1" hidden="1"/>
          <p:cNvSpPr/>
          <p:nvPr/>
        </p:nvSpPr>
        <p:spPr>
          <a:xfrm>
            <a:off x="3131840" y="349152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иний 1" hidden="1"/>
          <p:cNvSpPr/>
          <p:nvPr/>
        </p:nvSpPr>
        <p:spPr>
          <a:xfrm>
            <a:off x="3131840" y="349152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23" name="обложка 1" hidden="1"/>
          <p:cNvSpPr/>
          <p:nvPr/>
        </p:nvSpPr>
        <p:spPr>
          <a:xfrm>
            <a:off x="3131840" y="349152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картинка 1"/>
          <p:cNvGrpSpPr/>
          <p:nvPr/>
        </p:nvGrpSpPr>
        <p:grpSpPr>
          <a:xfrm>
            <a:off x="694359" y="449810"/>
            <a:ext cx="1944216" cy="2592288"/>
            <a:chOff x="251520" y="759768"/>
            <a:chExt cx="1944216" cy="2592288"/>
          </a:xfrm>
        </p:grpSpPr>
        <p:sp>
          <p:nvSpPr>
            <p:cNvPr id="34" name="Скругленный прямоугольник 33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762" y="1220099"/>
              <a:ext cx="1654857" cy="1714845"/>
            </a:xfrm>
            <a:prstGeom prst="rect">
              <a:avLst/>
            </a:prstGeom>
          </p:spPr>
        </p:pic>
      </p:grpSp>
      <p:sp>
        <p:nvSpPr>
          <p:cNvPr id="36" name="зеленый 1"/>
          <p:cNvSpPr/>
          <p:nvPr/>
        </p:nvSpPr>
        <p:spPr>
          <a:xfrm>
            <a:off x="694359" y="449810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иний 1"/>
          <p:cNvSpPr/>
          <p:nvPr/>
        </p:nvSpPr>
        <p:spPr>
          <a:xfrm>
            <a:off x="694359" y="449810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38" name="обложка 1"/>
          <p:cNvSpPr/>
          <p:nvPr/>
        </p:nvSpPr>
        <p:spPr>
          <a:xfrm>
            <a:off x="694359" y="449810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9" name="картинка 2"/>
          <p:cNvGrpSpPr/>
          <p:nvPr/>
        </p:nvGrpSpPr>
        <p:grpSpPr>
          <a:xfrm>
            <a:off x="3133403" y="3455369"/>
            <a:ext cx="1944216" cy="2592288"/>
            <a:chOff x="251520" y="759768"/>
            <a:chExt cx="1944216" cy="2592288"/>
          </a:xfrm>
        </p:grpSpPr>
        <p:sp>
          <p:nvSpPr>
            <p:cNvPr id="40" name="Скругленный прямоугольник 39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5611" y="1137539"/>
              <a:ext cx="1772495" cy="1836747"/>
            </a:xfrm>
            <a:prstGeom prst="rect">
              <a:avLst/>
            </a:prstGeom>
          </p:spPr>
        </p:pic>
      </p:grpSp>
      <p:sp>
        <p:nvSpPr>
          <p:cNvPr id="42" name="зеленый 2"/>
          <p:cNvSpPr/>
          <p:nvPr/>
        </p:nvSpPr>
        <p:spPr>
          <a:xfrm>
            <a:off x="3133403" y="3455369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иний 2"/>
          <p:cNvSpPr/>
          <p:nvPr/>
        </p:nvSpPr>
        <p:spPr>
          <a:xfrm>
            <a:off x="3133403" y="3455369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44" name="обложка 2"/>
          <p:cNvSpPr/>
          <p:nvPr/>
        </p:nvSpPr>
        <p:spPr>
          <a:xfrm>
            <a:off x="3131840" y="3438626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картинка 1"/>
          <p:cNvGrpSpPr/>
          <p:nvPr/>
        </p:nvGrpSpPr>
        <p:grpSpPr>
          <a:xfrm>
            <a:off x="5786350" y="454399"/>
            <a:ext cx="1944216" cy="2592288"/>
            <a:chOff x="251520" y="759768"/>
            <a:chExt cx="1944216" cy="2592288"/>
          </a:xfrm>
        </p:grpSpPr>
        <p:sp>
          <p:nvSpPr>
            <p:cNvPr id="46" name="Скругленный прямоугольник 45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7" name="Рисунок 4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957" y="1185725"/>
              <a:ext cx="1566467" cy="1958083"/>
            </a:xfrm>
            <a:prstGeom prst="rect">
              <a:avLst/>
            </a:prstGeom>
          </p:spPr>
        </p:pic>
      </p:grpSp>
      <p:sp>
        <p:nvSpPr>
          <p:cNvPr id="48" name="зеленый 1"/>
          <p:cNvSpPr/>
          <p:nvPr/>
        </p:nvSpPr>
        <p:spPr>
          <a:xfrm>
            <a:off x="5786350" y="454399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иний 1"/>
          <p:cNvSpPr/>
          <p:nvPr/>
        </p:nvSpPr>
        <p:spPr>
          <a:xfrm>
            <a:off x="5786350" y="454399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50" name="обложка 1"/>
          <p:cNvSpPr/>
          <p:nvPr/>
        </p:nvSpPr>
        <p:spPr>
          <a:xfrm>
            <a:off x="5786350" y="454399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" name="картинка 2"/>
          <p:cNvGrpSpPr/>
          <p:nvPr/>
        </p:nvGrpSpPr>
        <p:grpSpPr>
          <a:xfrm>
            <a:off x="714322" y="3472113"/>
            <a:ext cx="1944216" cy="2592288"/>
            <a:chOff x="251520" y="759768"/>
            <a:chExt cx="1944216" cy="2592288"/>
          </a:xfrm>
        </p:grpSpPr>
        <p:sp>
          <p:nvSpPr>
            <p:cNvPr id="52" name="Скругленный прямоугольник 51"/>
            <p:cNvSpPr/>
            <p:nvPr/>
          </p:nvSpPr>
          <p:spPr>
            <a:xfrm>
              <a:off x="251520" y="759768"/>
              <a:ext cx="1944216" cy="25922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3" name="Рисунок 5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5692" y="1070712"/>
              <a:ext cx="1651221" cy="2064026"/>
            </a:xfrm>
            <a:prstGeom prst="rect">
              <a:avLst/>
            </a:prstGeom>
          </p:spPr>
        </p:pic>
      </p:grpSp>
      <p:sp>
        <p:nvSpPr>
          <p:cNvPr id="54" name="зеленый 2"/>
          <p:cNvSpPr/>
          <p:nvPr/>
        </p:nvSpPr>
        <p:spPr>
          <a:xfrm>
            <a:off x="714322" y="3472113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иний 2"/>
          <p:cNvSpPr/>
          <p:nvPr/>
        </p:nvSpPr>
        <p:spPr>
          <a:xfrm>
            <a:off x="714322" y="3472113"/>
            <a:ext cx="1944216" cy="2592288"/>
          </a:xfrm>
          <a:prstGeom prst="roundRect">
            <a:avLst/>
          </a:prstGeom>
          <a:solidFill>
            <a:srgbClr val="FFFFFF">
              <a:alpha val="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синий</a:t>
            </a:r>
            <a:endParaRPr lang="ru-RU" dirty="0"/>
          </a:p>
        </p:txBody>
      </p:sp>
      <p:sp>
        <p:nvSpPr>
          <p:cNvPr id="56" name="обложка 2"/>
          <p:cNvSpPr/>
          <p:nvPr/>
        </p:nvSpPr>
        <p:spPr>
          <a:xfrm>
            <a:off x="712759" y="3455370"/>
            <a:ext cx="1944216" cy="2592288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095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5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4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8" fill="hold">
                      <p:stCondLst>
                        <p:cond delay="0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1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5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"/>
                            </p:stCondLst>
                            <p:childTnLst>
                              <p:par>
                                <p:cTn id="15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50"/>
                            </p:stCondLst>
                            <p:childTnLst>
                              <p:par>
                                <p:cTn id="175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8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1" fill="hold">
                      <p:stCondLst>
                        <p:cond delay="0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4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5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50"/>
                            </p:stCondLst>
                            <p:childTnLst>
                              <p:par>
                                <p:cTn id="18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3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50"/>
                            </p:stCondLst>
                            <p:childTnLst>
                              <p:par>
                                <p:cTn id="208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>
                      <p:stCondLst>
                        <p:cond delay="0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3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3" fill="hold">
                      <p:stCondLst>
                        <p:cond delay="0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>
                      <p:stCondLst>
                        <p:cond delay="0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5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250"/>
                            </p:stCondLst>
                            <p:childTnLst>
                              <p:par>
                                <p:cTn id="26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2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4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500"/>
                            </p:stCondLst>
                            <p:childTnLst>
                              <p:par>
                                <p:cTn id="268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7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1" fill="hold">
                      <p:stCondLst>
                        <p:cond delay="0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4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6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250"/>
                            </p:stCondLst>
                            <p:childTnLst>
                              <p:par>
                                <p:cTn id="279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8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5" fill="hold">
                      <p:stCondLst>
                        <p:cond delay="0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8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25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0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250"/>
                            </p:stCondLst>
                            <p:childTnLst>
                              <p:par>
                                <p:cTn id="29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500"/>
                            </p:stCondLst>
                            <p:childTnLst>
                              <p:par>
                                <p:cTn id="301" presetID="1" presetClass="entr" presetSubtype="0" fill="hold" grpId="1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303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4" fill="hold">
                      <p:stCondLst>
                        <p:cond delay="0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7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25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250"/>
                            </p:stCondLst>
                            <p:childTnLst>
                              <p:par>
                                <p:cTn id="312" presetID="55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4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6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31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8" fill="hold">
                      <p:stCondLst>
                        <p:cond delay="0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6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7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33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7" fill="hold">
                      <p:stCondLst>
                        <p:cond delay="0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0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6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7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11" y="0"/>
            <a:ext cx="9158411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ьная выноска 3"/>
          <p:cNvSpPr/>
          <p:nvPr/>
        </p:nvSpPr>
        <p:spPr>
          <a:xfrm>
            <a:off x="2051720" y="0"/>
            <a:ext cx="4752528" cy="2808312"/>
          </a:xfrm>
          <a:prstGeom prst="wedgeEllipseCallou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575223" y="373104"/>
            <a:ext cx="40324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Ура!</a:t>
            </a:r>
          </a:p>
          <a:p>
            <a:pPr algn="just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 нашли всех животных!</a:t>
            </a:r>
          </a:p>
          <a:p>
            <a:pPr algn="just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167" b="90667" l="61625" r="96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329" t="28586" r="2326" b="6885"/>
          <a:stretch/>
        </p:blipFill>
        <p:spPr>
          <a:xfrm>
            <a:off x="-108520" y="2420888"/>
            <a:ext cx="3744415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31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45</Words>
  <Application>Microsoft Office PowerPoint</Application>
  <PresentationFormat>Экран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Животные леса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Первухина</dc:creator>
  <cp:lastModifiedBy>Анастасия Первухина</cp:lastModifiedBy>
  <cp:revision>17</cp:revision>
  <dcterms:created xsi:type="dcterms:W3CDTF">2024-09-25T13:56:05Z</dcterms:created>
  <dcterms:modified xsi:type="dcterms:W3CDTF">2024-11-15T07:27:22Z</dcterms:modified>
</cp:coreProperties>
</file>