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8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29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3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95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8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4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00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7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5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01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440FC-5A46-4F07-9379-497E564E2886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54EEE-B97B-44A2-B9B8-60CEB588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2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.png"/><Relationship Id="rId18" Type="http://schemas.openxmlformats.org/officeDocument/2006/relationships/slide" Target="slide7.xml"/><Relationship Id="rId3" Type="http://schemas.openxmlformats.org/officeDocument/2006/relationships/slide" Target="slide3.xml"/><Relationship Id="rId7" Type="http://schemas.openxmlformats.org/officeDocument/2006/relationships/image" Target="../media/image3.png"/><Relationship Id="rId12" Type="http://schemas.openxmlformats.org/officeDocument/2006/relationships/slide" Target="slide5.xml"/><Relationship Id="rId17" Type="http://schemas.microsoft.com/office/2007/relationships/hdphoto" Target="../media/hdphoto5.wdp"/><Relationship Id="rId2" Type="http://schemas.openxmlformats.org/officeDocument/2006/relationships/image" Target="../media/image1.jpeg"/><Relationship Id="rId16" Type="http://schemas.openxmlformats.org/officeDocument/2006/relationships/image" Target="../media/image6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slide" Target="slide6.xml"/><Relationship Id="rId10" Type="http://schemas.openxmlformats.org/officeDocument/2006/relationships/image" Target="../media/image4.png"/><Relationship Id="rId19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slide" Target="slide2.xml"/><Relationship Id="rId1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.xml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5.xml"/><Relationship Id="rId5" Type="http://schemas.openxmlformats.org/officeDocument/2006/relationships/image" Target="../media/image9.png"/><Relationship Id="rId4" Type="http://schemas.openxmlformats.org/officeDocument/2006/relationships/slide" Target="slide1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6.xml"/><Relationship Id="rId5" Type="http://schemas.openxmlformats.org/officeDocument/2006/relationships/image" Target="../media/image9.png"/><Relationship Id="rId4" Type="http://schemas.openxmlformats.org/officeDocument/2006/relationships/slide" Target="slide1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6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04" b="97934" l="7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888" y="2132856"/>
            <a:ext cx="2662068" cy="141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42" b="951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56587"/>
            <a:ext cx="2481445" cy="128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85" b="89878" l="19444" r="5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8" r="37793"/>
          <a:stretch/>
        </p:blipFill>
        <p:spPr bwMode="auto">
          <a:xfrm>
            <a:off x="899592" y="2276872"/>
            <a:ext cx="846125" cy="139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5227" l="4111" r="94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7169" flipH="1">
            <a:off x="-174375" y="3917715"/>
            <a:ext cx="3840181" cy="187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0179" l="10000" r="92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2256" flipH="1">
            <a:off x="381663" y="5085029"/>
            <a:ext cx="4141981" cy="257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icture background">
            <a:hlinkClick r:id="rId1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302" b="92842" l="36000" r="78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67" r="20698"/>
          <a:stretch/>
        </p:blipFill>
        <p:spPr bwMode="auto">
          <a:xfrm>
            <a:off x="6225956" y="4437112"/>
            <a:ext cx="1958799" cy="21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5050" y="260039"/>
            <a:ext cx="80214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ЖИВОТНЫЕ СЕВЕРА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2932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8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85" b="89878" l="19444" r="5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8" r="37793"/>
          <a:stretch/>
        </p:blipFill>
        <p:spPr bwMode="auto">
          <a:xfrm>
            <a:off x="866526" y="1158634"/>
            <a:ext cx="2758618" cy="454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1759788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пингви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61582" y="3717032"/>
            <a:ext cx="1080000" cy="108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245834" y="404664"/>
            <a:ext cx="4846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571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ПИНГВИН</a:t>
            </a:r>
            <a:endParaRPr lang="ru-RU" sz="6600" b="1" dirty="0">
              <a:ln w="571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910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1759788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4" y="404664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571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БЕЛЫЙ МЕДВЕДЬ</a:t>
            </a:r>
            <a:endParaRPr lang="ru-RU" sz="6600" b="1" dirty="0">
              <a:ln w="571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04" b="97934" l="7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1996964"/>
            <a:ext cx="4680520" cy="323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белый медвед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51994" y="3613082"/>
            <a:ext cx="1080120" cy="108012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25068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1759788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15616" y="404664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571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МОРЖ</a:t>
            </a:r>
            <a:endParaRPr lang="ru-RU" sz="6600" b="1" dirty="0">
              <a:ln w="571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6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42" b="951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99325"/>
            <a:ext cx="5472608" cy="282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орж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52054" y="361308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5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1759788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4" y="404664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571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КИТ</a:t>
            </a:r>
            <a:endParaRPr lang="ru-RU" sz="6600" b="1" dirty="0">
              <a:ln w="571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10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227" l="4111" r="94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529" y="2494951"/>
            <a:ext cx="5270068" cy="257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и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2054" y="3645024"/>
            <a:ext cx="1080000" cy="10800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89206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1759788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4" y="404664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571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КОСАТКА</a:t>
            </a:r>
            <a:endParaRPr lang="ru-RU" sz="6600" b="1" dirty="0">
              <a:ln w="571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12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80179" l="10000" r="92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204864"/>
            <a:ext cx="5709866" cy="355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асат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2054" y="3706550"/>
            <a:ext cx="1080000" cy="10800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45152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2816"/>
            <a:ext cx="1759788" cy="14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4" y="404664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571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ПЕСЕЦ</a:t>
            </a:r>
            <a:endParaRPr lang="ru-RU" sz="6600" b="1" dirty="0">
              <a:ln w="571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Picture 16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02" b="92842" l="36000" r="78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67" r="20698"/>
          <a:stretch/>
        </p:blipFill>
        <p:spPr bwMode="auto">
          <a:xfrm>
            <a:off x="1121478" y="1784175"/>
            <a:ext cx="3441800" cy="38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есец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52054" y="359390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9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9</Words>
  <Application>Microsoft Office PowerPoint</Application>
  <PresentationFormat>Экран (4:3)</PresentationFormat>
  <Paragraphs>7</Paragraphs>
  <Slides>7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Первухина</dc:creator>
  <cp:lastModifiedBy>Анастасия Первухина</cp:lastModifiedBy>
  <cp:revision>5</cp:revision>
  <dcterms:created xsi:type="dcterms:W3CDTF">2025-05-20T03:18:42Z</dcterms:created>
  <dcterms:modified xsi:type="dcterms:W3CDTF">2025-05-20T04:17:21Z</dcterms:modified>
</cp:coreProperties>
</file>