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0" r:id="rId9"/>
    <p:sldId id="267" r:id="rId10"/>
    <p:sldId id="268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2909" autoAdjust="0"/>
  </p:normalViewPr>
  <p:slideViewPr>
    <p:cSldViewPr snapToGrid="0">
      <p:cViewPr varScale="1">
        <p:scale>
          <a:sx n="66" d="100"/>
          <a:sy n="66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Режим сна</c:v>
                </c:pt>
                <c:pt idx="1">
                  <c:v>Утренняя зарядка</c:v>
                </c:pt>
                <c:pt idx="2">
                  <c:v>Режим питания</c:v>
                </c:pt>
                <c:pt idx="3">
                  <c:v>Физические упражнения</c:v>
                </c:pt>
                <c:pt idx="4">
                  <c:v>Спортивные увлечения</c:v>
                </c:pt>
                <c:pt idx="5">
                  <c:v>Игры на воздухе</c:v>
                </c:pt>
                <c:pt idx="6">
                  <c:v>Работа с родителями</c:v>
                </c:pt>
                <c:pt idx="7">
                  <c:v>Гигиена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61-44BA-AD20-5F3576BAA1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Лист1!$A$2:$A$9</c:f>
              <c:strCache>
                <c:ptCount val="8"/>
                <c:pt idx="0">
                  <c:v>Режим сна</c:v>
                </c:pt>
                <c:pt idx="1">
                  <c:v>Утренняя зарядка</c:v>
                </c:pt>
                <c:pt idx="2">
                  <c:v>Режим питания</c:v>
                </c:pt>
                <c:pt idx="3">
                  <c:v>Физические упражнения</c:v>
                </c:pt>
                <c:pt idx="4">
                  <c:v>Спортивные увлечения</c:v>
                </c:pt>
                <c:pt idx="5">
                  <c:v>Игры на воздухе</c:v>
                </c:pt>
                <c:pt idx="6">
                  <c:v>Работа с родителями</c:v>
                </c:pt>
                <c:pt idx="7">
                  <c:v>Гигиена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8</c:v>
                </c:pt>
                <c:pt idx="1">
                  <c:v>3</c:v>
                </c:pt>
                <c:pt idx="2">
                  <c:v>5</c:v>
                </c:pt>
                <c:pt idx="3">
                  <c:v>3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61-44BA-AD20-5F3576BAA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115528"/>
        <c:axId val="433114216"/>
      </c:barChart>
      <c:catAx>
        <c:axId val="433115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3114216"/>
        <c:crosses val="autoZero"/>
        <c:auto val="1"/>
        <c:lblAlgn val="ctr"/>
        <c:lblOffset val="100"/>
        <c:noMultiLvlLbl val="0"/>
      </c:catAx>
      <c:valAx>
        <c:axId val="433114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3115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8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4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3041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908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3477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51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628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1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6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03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5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0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95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35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0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48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9EC68-D19E-4EEA-ABC0-93DC3DEFF3EE}" type="datetimeFigureOut">
              <a:rPr lang="ru-RU" smtClean="0"/>
              <a:t>27.05.2025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14273B6-0872-46DC-9082-F0856587D4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9964" y="627407"/>
            <a:ext cx="9024647" cy="288002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Бюджетное Дошкольное Образовательное Учреждение </a:t>
            </a:r>
            <a:br>
              <a:rPr lang="ru-RU" sz="1800" dirty="0" smtClean="0"/>
            </a:br>
            <a:r>
              <a:rPr lang="ru-RU" sz="1800" dirty="0" smtClean="0"/>
              <a:t>детский сад  «Сказка» №13</a:t>
            </a: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2008909" y="2854037"/>
            <a:ext cx="9495704" cy="191192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План по самообразованию</a:t>
            </a:r>
          </a:p>
          <a:p>
            <a:r>
              <a:rPr lang="ru-RU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По теме:</a:t>
            </a:r>
          </a:p>
          <a:p>
            <a:r>
              <a:rPr lang="ru-RU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«Формирование у дошкольников основ ЗОЖ»</a:t>
            </a:r>
            <a:endParaRPr lang="ru-RU" sz="36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Воспитателя: </a:t>
            </a:r>
            <a:r>
              <a:rPr lang="ru-RU" dirty="0" err="1" smtClean="0"/>
              <a:t>Пенчук</a:t>
            </a:r>
            <a:r>
              <a:rPr lang="ru-RU" dirty="0" smtClean="0"/>
              <a:t> Ирины Васильевны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8089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ЗОЖ.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652808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75150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Изучение научной и учебно-методической литературы: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Аксенова Н. «Повышение уровня двигательной активности и дозировка физической нагрузки на физкультурных занятиях» / «Дошкольное воспитание» №6, 2000</a:t>
            </a:r>
            <a:endParaRPr lang="ru-RU" dirty="0"/>
          </a:p>
          <a:p>
            <a:r>
              <a:rPr lang="ru-RU" dirty="0" smtClean="0"/>
              <a:t>Голубева Л., </a:t>
            </a:r>
            <a:r>
              <a:rPr lang="ru-RU" dirty="0" err="1" smtClean="0"/>
              <a:t>Прилепина</a:t>
            </a:r>
            <a:r>
              <a:rPr lang="ru-RU" dirty="0" smtClean="0"/>
              <a:t> И. «Роль семьи и детского сада в формировании здоровья детей» / «Дошкольное воспитание» №1, 2001</a:t>
            </a:r>
          </a:p>
          <a:p>
            <a:r>
              <a:rPr lang="ru-RU" dirty="0" err="1" smtClean="0"/>
              <a:t>Рунова</a:t>
            </a:r>
            <a:r>
              <a:rPr lang="ru-RU" dirty="0" smtClean="0"/>
              <a:t> М. «Помогите ребенку укрепить здоровье!» / «Дошкольное воспитание» №9, 2004</a:t>
            </a:r>
          </a:p>
          <a:p>
            <a:r>
              <a:rPr lang="ru-RU" dirty="0" err="1" smtClean="0"/>
              <a:t>Степанкова</a:t>
            </a:r>
            <a:r>
              <a:rPr lang="ru-RU" dirty="0" smtClean="0"/>
              <a:t> Э. «Теория и методика физического воспитания и </a:t>
            </a:r>
            <a:r>
              <a:rPr lang="ru-RU" dirty="0" err="1" smtClean="0"/>
              <a:t>развитияребенка</a:t>
            </a:r>
            <a:r>
              <a:rPr lang="ru-RU" dirty="0" smtClean="0"/>
              <a:t>» / М,2001</a:t>
            </a:r>
          </a:p>
          <a:p>
            <a:r>
              <a:rPr lang="ru-RU" dirty="0" err="1" smtClean="0"/>
              <a:t>Рунова</a:t>
            </a:r>
            <a:r>
              <a:rPr lang="ru-RU" dirty="0" smtClean="0"/>
              <a:t> М</a:t>
            </a:r>
            <a:r>
              <a:rPr lang="ru-RU" dirty="0"/>
              <a:t>. «Двигательная активность ребенка в детском саду» / М, 2000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94308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 и художественная 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 физическом воспитании – Е. Кан «Наша зарядка»</a:t>
            </a:r>
          </a:p>
          <a:p>
            <a:r>
              <a:rPr lang="ru-RU" dirty="0" smtClean="0"/>
              <a:t>О закаливании – М. </a:t>
            </a:r>
            <a:r>
              <a:rPr lang="ru-RU" dirty="0" err="1" smtClean="0"/>
              <a:t>Витковская</a:t>
            </a:r>
            <a:r>
              <a:rPr lang="ru-RU" dirty="0" smtClean="0"/>
              <a:t> «О том как мальчуган закалял здоровье»</a:t>
            </a:r>
          </a:p>
          <a:p>
            <a:r>
              <a:rPr lang="ru-RU" dirty="0" smtClean="0"/>
              <a:t>О сне – С. Михалков «Не спать», С. Маршак «Дремота и зевота»</a:t>
            </a:r>
          </a:p>
          <a:p>
            <a:r>
              <a:rPr lang="ru-RU" dirty="0" smtClean="0"/>
              <a:t>О питании – С. Михалков «Про девочку, которая плохо кушала», Э. Успенский «Дети, которые плохо едят в саду»</a:t>
            </a:r>
          </a:p>
          <a:p>
            <a:r>
              <a:rPr lang="ru-RU" dirty="0" smtClean="0"/>
              <a:t>О санитарно-гигиенических навыках – Н. Найденова «Наши полотенца», К. Чуковский «</a:t>
            </a:r>
            <a:r>
              <a:rPr lang="ru-RU" dirty="0" err="1" smtClean="0"/>
              <a:t>Мойдодыр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О прогулке – А. </a:t>
            </a:r>
            <a:r>
              <a:rPr lang="ru-RU" dirty="0" err="1" smtClean="0"/>
              <a:t>Барто</a:t>
            </a:r>
            <a:r>
              <a:rPr lang="ru-RU" dirty="0" smtClean="0"/>
              <a:t> «Прогулка», И. Беляков «На санках», Е. </a:t>
            </a:r>
            <a:r>
              <a:rPr lang="ru-RU" dirty="0"/>
              <a:t>Благинина «Прогулка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0720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Дошкольный возраст является наиболее благоприятным периодом и началом формирования осознанного отношения детей к своему здоровью и физическим возможностям. Полученные детьми знания и представления о себе, своем здоровье, физической культуре, безопасности жизнедеятельности позволяет найти способы укрепления и сохранения своего здоровья. Приобретенные первоначальные навыки здорового образа жизни помогают детям осознанно выбирать здоровый образ жизни и полученный опыт детей позволит избежать им несчастных случаев в 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2636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900" dirty="0" smtClean="0"/>
              <a:t>Дошкольный возраст является решающим в формировании фундамента физического и психологического здоровья детей. Актуальность опыта состоит в решении проблемы сохранения и укрепления здоровья дошкольников. Одним из путей решения является комплексный подход к оздоровлению детей через использование здоровье сберегающих технологий, без которых немыслим педагогический процесс современного детского сада. Их внедрение строится на формирование осознанного отношения ребенка к своему здоровью, которое, в свою очередь, должно стать системообразующим фактором модернизации физкультурно-оздоровительной деятельности в работе с детьми. В дошкольном возрасте у ребенка закладываются основные навыки по формированию культуры здорового образа жизни, это самое благоприятное время для выработки правильных привычек, которые в сочетании с обучением дошкольников методам совершенствования и сохранения здоровья приведут к положительным результатам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1354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7" y="634966"/>
            <a:ext cx="2202873" cy="459544"/>
          </a:xfrm>
        </p:spPr>
        <p:txBody>
          <a:bodyPr>
            <a:noAutofit/>
          </a:bodyPr>
          <a:lstStyle/>
          <a:p>
            <a:r>
              <a:rPr lang="ru-RU" sz="3600" dirty="0" smtClean="0"/>
              <a:t>Цель.</a:t>
            </a:r>
            <a:endParaRPr lang="ru-RU" sz="3600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00" y="3153569"/>
            <a:ext cx="2239282" cy="3229932"/>
          </a:xfrm>
        </p:spPr>
      </p:pic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692727" y="1246910"/>
            <a:ext cx="5056909" cy="1006114"/>
          </a:xfrm>
        </p:spPr>
        <p:txBody>
          <a:bodyPr>
            <a:normAutofit fontScale="92500" lnSpcReduction="20000"/>
          </a:bodyPr>
          <a:lstStyle/>
          <a:p>
            <a:r>
              <a:rPr lang="ru-RU" sz="1900" dirty="0" smtClean="0"/>
              <a:t>Формировать у дошкольников здоровый образ жизни с использованием здоровье сберегающих технологий в совместной работе с детьми.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11637" y="446088"/>
            <a:ext cx="5417127" cy="5414962"/>
          </a:xfrm>
        </p:spPr>
        <p:txBody>
          <a:bodyPr/>
          <a:lstStyle/>
          <a:p>
            <a:r>
              <a:rPr lang="ru-RU" dirty="0" smtClean="0"/>
              <a:t>Постановка цели предполагает решение задач:</a:t>
            </a:r>
          </a:p>
          <a:p>
            <a:r>
              <a:rPr lang="ru-RU" dirty="0" smtClean="0"/>
              <a:t>1. Охранять и укреплять здоровье детей, совершенствовать их физическое развитие.</a:t>
            </a:r>
          </a:p>
          <a:p>
            <a:r>
              <a:rPr lang="ru-RU" dirty="0" smtClean="0"/>
              <a:t>2. Способствовать усвоению у дошкольников правил соблюдения гигиенических правил и норм.</a:t>
            </a:r>
          </a:p>
          <a:p>
            <a:r>
              <a:rPr lang="ru-RU" dirty="0" smtClean="0"/>
              <a:t>3. Воспитывать в детях, родителях потребность в здоровом образе жизни как показателе здоровой культуры.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2" y="1995055"/>
            <a:ext cx="2757054" cy="31588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866905"/>
            <a:ext cx="2937164" cy="285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050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00456" y="624110"/>
            <a:ext cx="4940919" cy="974503"/>
          </a:xfrm>
        </p:spPr>
        <p:txBody>
          <a:bodyPr>
            <a:noAutofit/>
          </a:bodyPr>
          <a:lstStyle/>
          <a:p>
            <a:r>
              <a:rPr lang="ru-RU" sz="3600" dirty="0" smtClean="0"/>
              <a:t>Формы работы с детьми: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901822" y="1871003"/>
            <a:ext cx="4937760" cy="3990047"/>
          </a:xfrm>
        </p:spPr>
        <p:txBody>
          <a:bodyPr>
            <a:normAutofit/>
          </a:bodyPr>
          <a:lstStyle/>
          <a:p>
            <a:r>
              <a:rPr lang="ru-RU" dirty="0" smtClean="0"/>
              <a:t>Утренняя гимнастика (</a:t>
            </a:r>
            <a:r>
              <a:rPr lang="ru-RU" sz="1800" dirty="0" smtClean="0"/>
              <a:t>ежедневно).</a:t>
            </a:r>
            <a:endParaRPr lang="ru-RU" sz="1800" dirty="0" smtClean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" y="2461845"/>
            <a:ext cx="3540493" cy="42180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75" y="211782"/>
            <a:ext cx="4996017" cy="65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934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561515" y="624110"/>
            <a:ext cx="7028438" cy="1280890"/>
          </a:xfrm>
        </p:spPr>
        <p:txBody>
          <a:bodyPr>
            <a:normAutofit/>
          </a:bodyPr>
          <a:lstStyle/>
          <a:p>
            <a:r>
              <a:rPr lang="ru-RU" sz="1800" dirty="0"/>
              <a:t>Физкультурные занятия, музыкально-ритмические занятия, прогулки с включением подвижных игр.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734795" y="2769683"/>
            <a:ext cx="1716258" cy="15772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857">
            <a:off x="8589952" y="590839"/>
            <a:ext cx="3328987" cy="435768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627">
            <a:off x="5185805" y="2421845"/>
            <a:ext cx="3212615" cy="42210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5971">
            <a:off x="1303524" y="1799759"/>
            <a:ext cx="3269416" cy="428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854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62931" y="56818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Пальчиковая гимнастика во время режимных моментов.</a:t>
            </a:r>
            <a:br>
              <a:rPr lang="ru-RU" sz="2000" dirty="0"/>
            </a:br>
            <a:r>
              <a:rPr lang="ru-RU" sz="2000" dirty="0"/>
              <a:t>Зрительная и оздоровительная гимнастика после дневного сна (ежедневно).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358">
            <a:off x="7533453" y="1346177"/>
            <a:ext cx="4049854" cy="5380703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939">
            <a:off x="684571" y="2201420"/>
            <a:ext cx="6302009" cy="327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100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Спортивные досуги, развлечения, беседы.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979" y="1264555"/>
            <a:ext cx="3104632" cy="4951889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44" y="2133600"/>
            <a:ext cx="2782704" cy="44599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18" y="1264555"/>
            <a:ext cx="2943387" cy="491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814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работы с детьми.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Овладение детьми дошкольного возраста навыками ЗОЖ.</a:t>
            </a:r>
          </a:p>
          <a:p>
            <a:r>
              <a:rPr lang="ru-RU" dirty="0" smtClean="0"/>
              <a:t>2. Формировать потребность дошкольников в физическом и нравственном самосовершенствовании в здоровом образе жизни.</a:t>
            </a:r>
          </a:p>
          <a:p>
            <a:r>
              <a:rPr lang="ru-RU" dirty="0" smtClean="0"/>
              <a:t>3. Снижение количества заболеваний у часто болеющих детей в группе.</a:t>
            </a:r>
          </a:p>
          <a:p>
            <a:r>
              <a:rPr lang="ru-RU" dirty="0" smtClean="0"/>
              <a:t>4. Повышение заинтересованности родителей в укреплении здоровья своих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4472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89649" y="239152"/>
            <a:ext cx="9914963" cy="1097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Перспективный план работы на 2024-2025 учебный год.</a:t>
            </a:r>
            <a:br>
              <a:rPr lang="ru-RU" dirty="0" smtClean="0"/>
            </a:br>
            <a:r>
              <a:rPr lang="ru-RU" sz="2200" dirty="0" smtClean="0"/>
              <a:t>Средняя группа «Гномики»</a:t>
            </a:r>
            <a:endParaRPr lang="ru-RU" sz="2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92701" y="1589648"/>
            <a:ext cx="10508567" cy="503623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Август - работа с интернет ресурсами, изучение методической литературы и разработка мероприятий по теме самообразования.</a:t>
            </a:r>
          </a:p>
          <a:p>
            <a:r>
              <a:rPr lang="ru-RU" dirty="0" smtClean="0"/>
              <a:t>Сентябрь – совершенствовать предметно-развивающую среду группы для успешного формирования основ ЗОЖ.</a:t>
            </a:r>
          </a:p>
          <a:p>
            <a:r>
              <a:rPr lang="ru-RU" dirty="0" smtClean="0"/>
              <a:t>Октябрь – изучение опыта работы коллег.</a:t>
            </a:r>
          </a:p>
          <a:p>
            <a:r>
              <a:rPr lang="ru-RU" dirty="0" smtClean="0"/>
              <a:t>Ноябрь – пополнение предметно-развивающей среды группы для успешного формирования основ ЗОЖ у дошкольников.</a:t>
            </a:r>
          </a:p>
          <a:p>
            <a:r>
              <a:rPr lang="ru-RU" dirty="0" smtClean="0"/>
              <a:t>Декабрь – работа с методической литературой по заданной теме.</a:t>
            </a:r>
          </a:p>
          <a:p>
            <a:r>
              <a:rPr lang="ru-RU" dirty="0" smtClean="0"/>
              <a:t>Январь – повышение знаний, сбор материала по изучаемой теме.</a:t>
            </a:r>
          </a:p>
          <a:p>
            <a:r>
              <a:rPr lang="ru-RU" dirty="0" smtClean="0"/>
              <a:t>Февраль – поиск и разработка наглядных, демонстрационных, электронных материалов к проведению образовательной деятельности с детьми с использованием здоровье сберегающих технологий.</a:t>
            </a:r>
          </a:p>
          <a:p>
            <a:r>
              <a:rPr lang="ru-RU" dirty="0" smtClean="0"/>
              <a:t>Март – размещение материала по теме самообразования на профессиональных сайтах, обмен опытом с педагогами.</a:t>
            </a:r>
          </a:p>
          <a:p>
            <a:r>
              <a:rPr lang="ru-RU" dirty="0" smtClean="0"/>
              <a:t>Апрель – изучение дополнительной методической литературы.</a:t>
            </a:r>
          </a:p>
          <a:p>
            <a:r>
              <a:rPr lang="ru-RU" dirty="0" smtClean="0"/>
              <a:t>Май – работа с методической литературой и картотекой подвижных игр по заданной теме.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9993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294</TotalTime>
  <Words>731</Words>
  <Application>Microsoft Office PowerPoint</Application>
  <PresentationFormat>Широкоэкранный</PresentationFormat>
  <Paragraphs>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Легкий дым</vt:lpstr>
      <vt:lpstr>Муниципальное Бюджетное Дошкольное Образовательное Учреждение  детский сад  «Сказка» №13</vt:lpstr>
      <vt:lpstr>Актуальность.</vt:lpstr>
      <vt:lpstr>Цель.</vt:lpstr>
      <vt:lpstr>Формы работы с детьми:</vt:lpstr>
      <vt:lpstr>Физкультурные занятия, музыкально-ритмические занятия, прогулки с включением подвижных игр. </vt:lpstr>
      <vt:lpstr>Пальчиковая гимнастика во время режимных моментов. Зрительная и оздоровительная гимнастика после дневного сна (ежедневно). </vt:lpstr>
      <vt:lpstr>Спортивные досуги, развлечения, беседы. </vt:lpstr>
      <vt:lpstr>Ожидаемые работы с детьми.</vt:lpstr>
      <vt:lpstr>Перспективный план работы на 2024-2025 учебный год. Средняя группа «Гномики»</vt:lpstr>
      <vt:lpstr>Формирование ЗОЖ.</vt:lpstr>
      <vt:lpstr>Изучение научной и учебно-методической литературы:</vt:lpstr>
      <vt:lpstr>Детская и художественная литература:</vt:lpstr>
      <vt:lpstr>Итог: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д/с «СкАЗКА»№13</dc:title>
  <dc:creator>Иришечка</dc:creator>
  <cp:lastModifiedBy>Иришечка</cp:lastModifiedBy>
  <cp:revision>31</cp:revision>
  <dcterms:created xsi:type="dcterms:W3CDTF">2025-05-25T14:42:31Z</dcterms:created>
  <dcterms:modified xsi:type="dcterms:W3CDTF">2025-05-27T13:59:50Z</dcterms:modified>
</cp:coreProperties>
</file>