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91" d="100"/>
          <a:sy n="91" d="100"/>
        </p:scale>
        <p:origin x="341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29D422-5903-40DD-8F53-0316D9EA824C}" type="datetimeFigureOut">
              <a:rPr lang="ru-RU" smtClean="0"/>
              <a:t>14.03.2024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92FAE3-0B90-461E-938D-991C8A59A1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507407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29D422-5903-40DD-8F53-0316D9EA824C}" type="datetimeFigureOut">
              <a:rPr lang="ru-RU" smtClean="0"/>
              <a:t>14.03.2024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92FAE3-0B90-461E-938D-991C8A59A1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582699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29D422-5903-40DD-8F53-0316D9EA824C}" type="datetimeFigureOut">
              <a:rPr lang="ru-RU" smtClean="0"/>
              <a:t>14.03.2024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92FAE3-0B90-461E-938D-991C8A59A1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408171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29D422-5903-40DD-8F53-0316D9EA824C}" type="datetimeFigureOut">
              <a:rPr lang="ru-RU" smtClean="0"/>
              <a:t>14.03.2024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92FAE3-0B90-461E-938D-991C8A59A1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930830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29D422-5903-40DD-8F53-0316D9EA824C}" type="datetimeFigureOut">
              <a:rPr lang="ru-RU" smtClean="0"/>
              <a:t>14.03.2024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92FAE3-0B90-461E-938D-991C8A59A1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099795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29D422-5903-40DD-8F53-0316D9EA824C}" type="datetimeFigureOut">
              <a:rPr lang="ru-RU" smtClean="0"/>
              <a:t>14.03.2024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92FAE3-0B90-461E-938D-991C8A59A1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532855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29D422-5903-40DD-8F53-0316D9EA824C}" type="datetimeFigureOut">
              <a:rPr lang="ru-RU" smtClean="0"/>
              <a:t>14.03.2024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92FAE3-0B90-461E-938D-991C8A59A1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281836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29D422-5903-40DD-8F53-0316D9EA824C}" type="datetimeFigureOut">
              <a:rPr lang="ru-RU" smtClean="0"/>
              <a:t>14.03.2024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92FAE3-0B90-461E-938D-991C8A59A1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87688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29D422-5903-40DD-8F53-0316D9EA824C}" type="datetimeFigureOut">
              <a:rPr lang="ru-RU" smtClean="0"/>
              <a:t>14.03.2024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92FAE3-0B90-461E-938D-991C8A59A1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655403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29D422-5903-40DD-8F53-0316D9EA824C}" type="datetimeFigureOut">
              <a:rPr lang="ru-RU" smtClean="0"/>
              <a:t>14.03.2024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92FAE3-0B90-461E-938D-991C8A59A1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841504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29D422-5903-40DD-8F53-0316D9EA824C}" type="datetimeFigureOut">
              <a:rPr lang="ru-RU" smtClean="0"/>
              <a:t>14.03.2024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92FAE3-0B90-461E-938D-991C8A59A1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628344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629D422-5903-40DD-8F53-0316D9EA824C}" type="datetimeFigureOut">
              <a:rPr lang="ru-RU" smtClean="0"/>
              <a:t>14.03.2024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92FAE3-0B90-461E-938D-991C8A59A1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998599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913538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" name="Объект 6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192003" cy="6858001"/>
          </a:xfrm>
        </p:spPr>
      </p:pic>
    </p:spTree>
    <p:extLst>
      <p:ext uri="{BB962C8B-B14F-4D97-AF65-F5344CB8AC3E}">
        <p14:creationId xmlns:p14="http://schemas.microsoft.com/office/powerpoint/2010/main" val="279896660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151748220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381709678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3502805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36</TotalTime>
  <Words>0</Words>
  <Application>Microsoft Office PowerPoint</Application>
  <PresentationFormat>Широкоэкранный</PresentationFormat>
  <Paragraphs>0</Paragraphs>
  <Slides>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9" baseType="lpstr">
      <vt:lpstr>Arial</vt:lpstr>
      <vt:lpstr>Calibri</vt:lpstr>
      <vt:lpstr>Calibri Light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Альмира</dc:creator>
  <cp:lastModifiedBy>Edilhan</cp:lastModifiedBy>
  <cp:revision>2</cp:revision>
  <dcterms:created xsi:type="dcterms:W3CDTF">2023-11-29T14:45:12Z</dcterms:created>
  <dcterms:modified xsi:type="dcterms:W3CDTF">2024-03-14T01:02:47Z</dcterms:modified>
</cp:coreProperties>
</file>