
<file path=[Content_Types].xml><?xml version="1.0" encoding="utf-8"?>
<Types xmlns="http://schemas.openxmlformats.org/package/2006/content-types">
  <Default Extension="jpeg" ContentType="image/jpeg"/>
  <Default Extension="JPG" ContentType="image/.jpg"/>
  <Default Extension="wdp" ContentType="image/vnd.ms-photo"/>
  <Default Extension="png" ContentType="image/png"/>
  <Default Extension="gif" ContentType="image/gif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1"/>
  </p:notesMasterIdLst>
  <p:sldIdLst>
    <p:sldId id="260" r:id="rId3"/>
    <p:sldId id="261" r:id="rId4"/>
    <p:sldId id="285" r:id="rId5"/>
    <p:sldId id="313" r:id="rId6"/>
    <p:sldId id="283" r:id="rId7"/>
    <p:sldId id="284" r:id="rId8"/>
    <p:sldId id="318" r:id="rId9"/>
    <p:sldId id="319" r:id="rId10"/>
    <p:sldId id="288" r:id="rId12"/>
    <p:sldId id="290" r:id="rId13"/>
    <p:sldId id="302" r:id="rId14"/>
    <p:sldId id="299" r:id="rId15"/>
    <p:sldId id="300" r:id="rId16"/>
    <p:sldId id="301" r:id="rId17"/>
    <p:sldId id="304" r:id="rId18"/>
    <p:sldId id="303" r:id="rId19"/>
    <p:sldId id="305" r:id="rId20"/>
    <p:sldId id="298" r:id="rId21"/>
    <p:sldId id="289" r:id="rId22"/>
    <p:sldId id="291" r:id="rId23"/>
    <p:sldId id="292" r:id="rId24"/>
    <p:sldId id="294" r:id="rId25"/>
    <p:sldId id="296" r:id="rId26"/>
    <p:sldId id="295" r:id="rId27"/>
    <p:sldId id="297" r:id="rId28"/>
    <p:sldId id="323" r:id="rId29"/>
    <p:sldId id="343" r:id="rId3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6397" autoAdjust="0"/>
    <p:restoredTop sz="94660"/>
  </p:normalViewPr>
  <p:slideViewPr>
    <p:cSldViewPr showGuides="1">
      <p:cViewPr varScale="1">
        <p:scale>
          <a:sx n="87" d="100"/>
          <a:sy n="87" d="100"/>
        </p:scale>
        <p:origin x="492" y="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3" Type="http://schemas.openxmlformats.org/officeDocument/2006/relationships/tableStyles" Target="tableStyles.xml"/><Relationship Id="rId32" Type="http://schemas.openxmlformats.org/officeDocument/2006/relationships/viewProps" Target="viewProps.xml"/><Relationship Id="rId31" Type="http://schemas.openxmlformats.org/officeDocument/2006/relationships/presProps" Target="presProps.xml"/><Relationship Id="rId30" Type="http://schemas.openxmlformats.org/officeDocument/2006/relationships/slide" Target="slides/slide27.xml"/><Relationship Id="rId3" Type="http://schemas.openxmlformats.org/officeDocument/2006/relationships/slide" Target="slides/slide1.xml"/><Relationship Id="rId29" Type="http://schemas.openxmlformats.org/officeDocument/2006/relationships/slide" Target="slides/slide26.xml"/><Relationship Id="rId28" Type="http://schemas.openxmlformats.org/officeDocument/2006/relationships/slide" Target="slides/slide25.xml"/><Relationship Id="rId27" Type="http://schemas.openxmlformats.org/officeDocument/2006/relationships/slide" Target="slides/slide24.xml"/><Relationship Id="rId26" Type="http://schemas.openxmlformats.org/officeDocument/2006/relationships/slide" Target="slides/slide23.xml"/><Relationship Id="rId25" Type="http://schemas.openxmlformats.org/officeDocument/2006/relationships/slide" Target="slides/slide22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99227DE-9DAC-4568-9140-B057BA64F8DE}" type="datetimeFigureOut">
              <a:rPr lang="ru-RU" smtClean="0"/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54032D4-3908-45B1-94E6-908A2FDA70E3}" type="slidenum">
              <a:rPr lang="ru-RU" smtClean="0"/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4032D4-3908-45B1-94E6-908A2FDA70E3}" type="slidenum">
              <a:rPr lang="ru-RU" smtClean="0"/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 showMasterSp="0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567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051" name="Rectangle 3"/>
          <p:cNvSpPr>
            <a:spLocks noGrp="1" noChangeArrowheads="1"/>
          </p:cNvSpPr>
          <p:nvPr>
            <p:ph type="ctrTitle"/>
          </p:nvPr>
        </p:nvSpPr>
        <p:spPr>
          <a:xfrm>
            <a:off x="468313" y="1196975"/>
            <a:ext cx="8207375" cy="1082675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en-US" altLang="zh-CN" noProof="0" smtClean="0"/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469900" y="2422525"/>
            <a:ext cx="8212138" cy="1752600"/>
          </a:xfrm>
        </p:spPr>
        <p:txBody>
          <a:bodyPr/>
          <a:lstStyle>
            <a:lvl1pPr marL="0" indent="0" algn="ctr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en-US" altLang="zh-CN" noProof="0" smtClean="0"/>
          </a:p>
        </p:txBody>
      </p:sp>
      <p:sp>
        <p:nvSpPr>
          <p:cNvPr id="9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fld id="{15FC7214-3073-456D-97CC-CE549C548C47}" type="datetimeFigureOut">
              <a:rPr lang="ru-RU" smtClean="0"/>
            </a:fld>
            <a:endParaRPr lang="ru-RU"/>
          </a:p>
        </p:txBody>
      </p:sp>
      <p:sp>
        <p:nvSpPr>
          <p:cNvPr id="10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11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fld id="{B064D686-0146-4B36-9431-CDCCF1F81A2F}" type="slidenum">
              <a:rPr lang="ru-RU" smtClean="0"/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>
        <p:push dir="u"/>
      </p:transition>
    </mc:Choice>
    <mc:Fallback>
      <p:transition spd="slow">
        <p:push dir="u"/>
      </p:transition>
    </mc:Fallback>
  </mc:AlternateContent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Замещающая дата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15FC7214-3073-456D-97CC-CE549C548C47}" type="datetimeFigureOut">
              <a:rPr lang="ru-RU" smtClean="0"/>
            </a:fld>
            <a:endParaRPr lang="ru-RU"/>
          </a:p>
        </p:txBody>
      </p:sp>
      <p:sp>
        <p:nvSpPr>
          <p:cNvPr id="5" name="Замещающий 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ru-RU"/>
          </a:p>
        </p:txBody>
      </p:sp>
      <p:sp>
        <p:nvSpPr>
          <p:cNvPr id="6" name="Замещающий 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B064D686-0146-4B36-9431-CDCCF1F81A2F}" type="slidenum">
              <a:rPr lang="ru-RU" smtClean="0"/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>
        <p:push dir="u"/>
      </p:transition>
    </mc:Choice>
    <mc:Fallback>
      <p:transition spd="slow">
        <p:push dir="u"/>
      </p:transition>
    </mc:Fallback>
  </mc:AlternateContent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90500"/>
            <a:ext cx="2057400" cy="59372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90500"/>
            <a:ext cx="6019800" cy="59372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Замещающая дата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15FC7214-3073-456D-97CC-CE549C548C47}" type="datetimeFigureOut">
              <a:rPr lang="ru-RU" smtClean="0"/>
            </a:fld>
            <a:endParaRPr lang="ru-RU"/>
          </a:p>
        </p:txBody>
      </p:sp>
      <p:sp>
        <p:nvSpPr>
          <p:cNvPr id="5" name="Замещающий 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ru-RU"/>
          </a:p>
        </p:txBody>
      </p:sp>
      <p:sp>
        <p:nvSpPr>
          <p:cNvPr id="6" name="Замещающий 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B064D686-0146-4B36-9431-CDCCF1F81A2F}" type="slidenum">
              <a:rPr lang="ru-RU" smtClean="0"/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>
        <p:push dir="u"/>
      </p:transition>
    </mc:Choice>
    <mc:Fallback>
      <p:transition spd="slow">
        <p:push dir="u"/>
      </p:transition>
    </mc:Fallback>
  </mc:AlternateContent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Замещающая дата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15FC7214-3073-456D-97CC-CE549C548C47}" type="datetimeFigureOut">
              <a:rPr lang="ru-RU" smtClean="0"/>
            </a:fld>
            <a:endParaRPr lang="ru-RU"/>
          </a:p>
        </p:txBody>
      </p:sp>
      <p:sp>
        <p:nvSpPr>
          <p:cNvPr id="5" name="Замещающий 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ru-RU"/>
          </a:p>
        </p:txBody>
      </p:sp>
      <p:sp>
        <p:nvSpPr>
          <p:cNvPr id="6" name="Замещающий 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B064D686-0146-4B36-9431-CDCCF1F81A2F}" type="slidenum">
              <a:rPr lang="ru-RU" smtClean="0"/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>
        <p:push dir="u"/>
      </p:transition>
    </mc:Choice>
    <mc:Fallback>
      <p:transition spd="slow">
        <p:push dir="u"/>
      </p:transition>
    </mc:Fallback>
  </mc:AlternateContent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Замещающая дата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15FC7214-3073-456D-97CC-CE549C548C47}" type="datetimeFigureOut">
              <a:rPr lang="ru-RU" smtClean="0"/>
            </a:fld>
            <a:endParaRPr lang="ru-RU"/>
          </a:p>
        </p:txBody>
      </p:sp>
      <p:sp>
        <p:nvSpPr>
          <p:cNvPr id="5" name="Замещающий 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ru-RU"/>
          </a:p>
        </p:txBody>
      </p:sp>
      <p:sp>
        <p:nvSpPr>
          <p:cNvPr id="6" name="Замещающий 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B064D686-0146-4B36-9431-CDCCF1F81A2F}" type="slidenum">
              <a:rPr lang="ru-RU" smtClean="0"/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>
        <p:push dir="u"/>
      </p:transition>
    </mc:Choice>
    <mc:Fallback>
      <p:transition spd="slow">
        <p:push dir="u"/>
      </p:transition>
    </mc:Fallback>
  </mc:AlternateContent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174750"/>
            <a:ext cx="4038600" cy="4953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174750"/>
            <a:ext cx="4038600" cy="4953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Замещающая дата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15FC7214-3073-456D-97CC-CE549C548C47}" type="datetimeFigureOut">
              <a:rPr lang="ru-RU" smtClean="0"/>
            </a:fld>
            <a:endParaRPr lang="ru-RU"/>
          </a:p>
        </p:txBody>
      </p:sp>
      <p:sp>
        <p:nvSpPr>
          <p:cNvPr id="6" name="Замещающий 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ru-RU"/>
          </a:p>
        </p:txBody>
      </p:sp>
      <p:sp>
        <p:nvSpPr>
          <p:cNvPr id="7" name="Замещающий 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B064D686-0146-4B36-9431-CDCCF1F81A2F}" type="slidenum">
              <a:rPr lang="ru-RU" smtClean="0"/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>
        <p:push dir="u"/>
      </p:transition>
    </mc:Choice>
    <mc:Fallback>
      <p:transition spd="slow">
        <p:push dir="u"/>
      </p:transition>
    </mc:Fallback>
  </mc:AlternateContent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Замещающая дата 6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15FC7214-3073-456D-97CC-CE549C548C47}" type="datetimeFigureOut">
              <a:rPr lang="ru-RU" smtClean="0"/>
            </a:fld>
            <a:endParaRPr lang="ru-RU"/>
          </a:p>
        </p:txBody>
      </p:sp>
      <p:sp>
        <p:nvSpPr>
          <p:cNvPr id="8" name="Замещающий 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ru-RU"/>
          </a:p>
        </p:txBody>
      </p:sp>
      <p:sp>
        <p:nvSpPr>
          <p:cNvPr id="9" name="Замещающий 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B064D686-0146-4B36-9431-CDCCF1F81A2F}" type="slidenum">
              <a:rPr lang="ru-RU" smtClean="0"/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>
        <p:push dir="u"/>
      </p:transition>
    </mc:Choice>
    <mc:Fallback>
      <p:transition spd="slow">
        <p:push dir="u"/>
      </p:transition>
    </mc:Fallback>
  </mc:AlternateContent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Замещающая дата 2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15FC7214-3073-456D-97CC-CE549C548C47}" type="datetimeFigureOut">
              <a:rPr lang="ru-RU" smtClean="0"/>
            </a:fld>
            <a:endParaRPr lang="ru-RU"/>
          </a:p>
        </p:txBody>
      </p:sp>
      <p:sp>
        <p:nvSpPr>
          <p:cNvPr id="4" name="Замещающий 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ru-RU"/>
          </a:p>
        </p:txBody>
      </p:sp>
      <p:sp>
        <p:nvSpPr>
          <p:cNvPr id="5" name="Замещающий 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B064D686-0146-4B36-9431-CDCCF1F81A2F}" type="slidenum">
              <a:rPr lang="ru-RU" smtClean="0"/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>
        <p:push dir="u"/>
      </p:transition>
    </mc:Choice>
    <mc:Fallback>
      <p:transition spd="slow">
        <p:push dir="u"/>
      </p:transition>
    </mc:Fallback>
  </mc:AlternateContent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мещающая дата 1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15FC7214-3073-456D-97CC-CE549C548C47}" type="datetimeFigureOut">
              <a:rPr lang="ru-RU" smtClean="0"/>
            </a:fld>
            <a:endParaRPr lang="ru-RU"/>
          </a:p>
        </p:txBody>
      </p:sp>
      <p:sp>
        <p:nvSpPr>
          <p:cNvPr id="3" name="Замещающий 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ru-RU"/>
          </a:p>
        </p:txBody>
      </p:sp>
      <p:sp>
        <p:nvSpPr>
          <p:cNvPr id="4" name="Замещающий 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B064D686-0146-4B36-9431-CDCCF1F81A2F}" type="slidenum">
              <a:rPr lang="ru-RU" smtClean="0"/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>
        <p:push dir="u"/>
      </p:transition>
    </mc:Choice>
    <mc:Fallback>
      <p:transition spd="slow">
        <p:push dir="u"/>
      </p:transition>
    </mc:Fallback>
  </mc:AlternateContent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Замещающая дата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15FC7214-3073-456D-97CC-CE549C548C47}" type="datetimeFigureOut">
              <a:rPr lang="ru-RU" smtClean="0"/>
            </a:fld>
            <a:endParaRPr lang="ru-RU"/>
          </a:p>
        </p:txBody>
      </p:sp>
      <p:sp>
        <p:nvSpPr>
          <p:cNvPr id="6" name="Замещающий 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ru-RU"/>
          </a:p>
        </p:txBody>
      </p:sp>
      <p:sp>
        <p:nvSpPr>
          <p:cNvPr id="7" name="Замещающий 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B064D686-0146-4B36-9431-CDCCF1F81A2F}" type="slidenum">
              <a:rPr lang="ru-RU" smtClean="0"/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>
        <p:push dir="u"/>
      </p:transition>
    </mc:Choice>
    <mc:Fallback>
      <p:transition spd="slow">
        <p:push dir="u"/>
      </p:transition>
    </mc:Fallback>
  </mc:AlternateContent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 vert="horz" wrap="square" lIns="91440" tIns="45720" rIns="91440" bIns="45720" numCol="1" anchor="t" anchorCtr="0" compatLnSpc="1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3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Замещающая дата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15FC7214-3073-456D-97CC-CE549C548C47}" type="datetimeFigureOut">
              <a:rPr lang="ru-RU" smtClean="0"/>
            </a:fld>
            <a:endParaRPr lang="ru-RU"/>
          </a:p>
        </p:txBody>
      </p:sp>
      <p:sp>
        <p:nvSpPr>
          <p:cNvPr id="6" name="Замещающий 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ru-RU"/>
          </a:p>
        </p:txBody>
      </p:sp>
      <p:sp>
        <p:nvSpPr>
          <p:cNvPr id="7" name="Замещающий 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B064D686-0146-4B36-9431-CDCCF1F81A2F}" type="slidenum">
              <a:rPr lang="ru-RU" smtClean="0"/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>
        <p:push dir="u"/>
      </p:transition>
    </mc:Choice>
    <mc:Fallback>
      <p:transition spd="slow">
        <p:push dir="u"/>
      </p:transition>
    </mc:Fallback>
  </mc:AlternateContent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image" Target="../media/image2.jpeg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1026" name="Picture 9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0" y="0"/>
            <a:ext cx="91567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27" name="Rectangle 3"/>
          <p:cNvSpPr>
            <a:spLocks noGrp="1"/>
          </p:cNvSpPr>
          <p:nvPr>
            <p:ph type="title"/>
          </p:nvPr>
        </p:nvSpPr>
        <p:spPr>
          <a:xfrm>
            <a:off x="457200" y="190500"/>
            <a:ext cx="8229600" cy="582613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p>
            <a:pPr lvl="0"/>
            <a:r>
              <a:rPr lang="en-US" altLang="zh-CN" dirty="0"/>
              <a:t>Click to edit Master title style</a:t>
            </a:r>
            <a:endParaRPr lang="en-US" altLang="zh-CN" dirty="0"/>
          </a:p>
        </p:txBody>
      </p:sp>
      <p:sp>
        <p:nvSpPr>
          <p:cNvPr id="1028" name="Rectangle 4"/>
          <p:cNvSpPr>
            <a:spLocks noGrp="1"/>
          </p:cNvSpPr>
          <p:nvPr>
            <p:ph type="body" idx="1"/>
          </p:nvPr>
        </p:nvSpPr>
        <p:spPr>
          <a:xfrm>
            <a:off x="457200" y="1174750"/>
            <a:ext cx="8229600" cy="4953000"/>
          </a:xfrm>
          <a:prstGeom prst="rect">
            <a:avLst/>
          </a:prstGeom>
          <a:noFill/>
          <a:ln w="9525">
            <a:noFill/>
          </a:ln>
        </p:spPr>
        <p:txBody>
          <a:bodyPr/>
          <a:p>
            <a:pPr lvl="0"/>
            <a:r>
              <a:rPr lang="en-US" altLang="zh-CN" dirty="0"/>
              <a:t>Click to edit Master text styles</a:t>
            </a:r>
            <a:endParaRPr lang="en-US" altLang="zh-CN" dirty="0"/>
          </a:p>
          <a:p>
            <a:pPr lvl="1"/>
            <a:r>
              <a:rPr lang="en-US" altLang="zh-CN" dirty="0"/>
              <a:t>Second level</a:t>
            </a:r>
            <a:endParaRPr lang="en-US" altLang="zh-CN" dirty="0"/>
          </a:p>
          <a:p>
            <a:pPr lvl="2"/>
            <a:r>
              <a:rPr lang="en-US" altLang="zh-CN" dirty="0"/>
              <a:t>Third level</a:t>
            </a:r>
            <a:endParaRPr lang="en-US" altLang="zh-CN" dirty="0"/>
          </a:p>
          <a:p>
            <a:pPr lvl="3"/>
            <a:r>
              <a:rPr lang="en-US" altLang="zh-CN" dirty="0"/>
              <a:t>Fourth level</a:t>
            </a:r>
            <a:endParaRPr lang="en-US" altLang="zh-CN" dirty="0"/>
          </a:p>
          <a:p>
            <a:pPr lvl="4"/>
            <a:r>
              <a:rPr lang="en-US" altLang="zh-CN" dirty="0"/>
              <a:t>Fifth level</a:t>
            </a:r>
            <a:endParaRPr lang="en-US" altLang="zh-CN" dirty="0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 sz="1400"/>
            </a:lvl1pPr>
          </a:lstStyle>
          <a:p>
            <a:fld id="{15FC7214-3073-456D-97CC-CE549C548C47}" type="datetimeFigureOut">
              <a:rPr lang="ru-RU" smtClean="0"/>
            </a:fld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ctr">
              <a:defRPr sz="1400"/>
            </a:lvl1pPr>
          </a:lstStyle>
          <a:p>
            <a:endParaRPr lang="ru-RU"/>
          </a:p>
        </p:txBody>
      </p:sp>
      <p:sp>
        <p:nvSpPr>
          <p:cNvPr id="1031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r">
              <a:defRPr sz="1400"/>
            </a:lvl1pPr>
          </a:lstStyle>
          <a:p>
            <a:fld id="{B064D686-0146-4B36-9431-CDCCF1F81A2F}" type="slidenum">
              <a:rPr lang="ru-RU" smtClean="0"/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:p14="http://schemas.microsoft.com/office/powerpoint/2010/main" Requires="p14">
      <p:transition spd="slow" p14:dur="1000">
        <p:push dir="u"/>
      </p:transition>
    </mc:Choice>
    <mc:Fallback>
      <p:transition spd="slow">
        <p:push dir="u"/>
      </p:transition>
    </mc:Fallback>
  </mc:AlternateContent>
  <p:hf sldNum="0" hdr="0" ftr="0" dt="0"/>
  <p:txStyles>
    <p:titleStyle>
      <a:lvl1pPr algn="l" rtl="0" fontAlgn="base">
        <a:spcBef>
          <a:spcPct val="0"/>
        </a:spcBef>
        <a:spcAft>
          <a:spcPct val="0"/>
        </a:spcAft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2pPr>
      <a:lvl3pPr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3pPr>
      <a:lvl4pPr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4pPr>
      <a:lvl5pPr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4.jpeg"/><Relationship Id="rId1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7.xml"/><Relationship Id="rId8" Type="http://schemas.openxmlformats.org/officeDocument/2006/relationships/image" Target="../media/image12.png"/><Relationship Id="rId7" Type="http://schemas.openxmlformats.org/officeDocument/2006/relationships/image" Target="../media/image11.png"/><Relationship Id="rId6" Type="http://schemas.microsoft.com/office/2007/relationships/hdphoto" Target="../media/image10.wdp"/><Relationship Id="rId5" Type="http://schemas.openxmlformats.org/officeDocument/2006/relationships/image" Target="../media/image9.jpeg"/><Relationship Id="rId4" Type="http://schemas.openxmlformats.org/officeDocument/2006/relationships/image" Target="../media/image8.png"/><Relationship Id="rId3" Type="http://schemas.openxmlformats.org/officeDocument/2006/relationships/image" Target="../media/image7.GIF"/><Relationship Id="rId2" Type="http://schemas.openxmlformats.org/officeDocument/2006/relationships/image" Target="../media/image6.jpeg"/><Relationship Id="rId1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46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47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48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49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50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51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52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53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54.GIF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7.xml"/><Relationship Id="rId8" Type="http://schemas.openxmlformats.org/officeDocument/2006/relationships/image" Target="../media/image12.png"/><Relationship Id="rId7" Type="http://schemas.openxmlformats.org/officeDocument/2006/relationships/image" Target="../media/image11.png"/><Relationship Id="rId6" Type="http://schemas.microsoft.com/office/2007/relationships/hdphoto" Target="../media/image10.wdp"/><Relationship Id="rId5" Type="http://schemas.openxmlformats.org/officeDocument/2006/relationships/image" Target="../media/image9.jpeg"/><Relationship Id="rId4" Type="http://schemas.openxmlformats.org/officeDocument/2006/relationships/image" Target="../media/image8.png"/><Relationship Id="rId3" Type="http://schemas.openxmlformats.org/officeDocument/2006/relationships/image" Target="../media/image7.GIF"/><Relationship Id="rId2" Type="http://schemas.openxmlformats.org/officeDocument/2006/relationships/image" Target="../media/image6.jpeg"/><Relationship Id="rId1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55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56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57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58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60.png"/><Relationship Id="rId1" Type="http://schemas.openxmlformats.org/officeDocument/2006/relationships/image" Target="../media/image59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62.png"/><Relationship Id="rId1" Type="http://schemas.openxmlformats.org/officeDocument/2006/relationships/image" Target="../media/image61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6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3.jpeg"/><Relationship Id="rId1" Type="http://schemas.openxmlformats.org/officeDocument/2006/relationships/image" Target="../media/image13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7" Type="http://schemas.openxmlformats.org/officeDocument/2006/relationships/image" Target="../media/image20.png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21.jpeg"/></Relationships>
</file>

<file path=ppt/slides/_rels/slide6.xml.rels><?xml version="1.0" encoding="UTF-8" standalone="yes"?>
<Relationships xmlns="http://schemas.openxmlformats.org/package/2006/relationships"><Relationship Id="rId9" Type="http://schemas.openxmlformats.org/officeDocument/2006/relationships/image" Target="../media/image30.png"/><Relationship Id="rId8" Type="http://schemas.openxmlformats.org/officeDocument/2006/relationships/image" Target="../media/image29.png"/><Relationship Id="rId7" Type="http://schemas.openxmlformats.org/officeDocument/2006/relationships/image" Target="../media/image28.png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5" Type="http://schemas.openxmlformats.org/officeDocument/2006/relationships/slideLayout" Target="../slideLayouts/slideLayout1.xml"/><Relationship Id="rId14" Type="http://schemas.openxmlformats.org/officeDocument/2006/relationships/image" Target="../media/image35.png"/><Relationship Id="rId13" Type="http://schemas.openxmlformats.org/officeDocument/2006/relationships/image" Target="../media/image34.png"/><Relationship Id="rId12" Type="http://schemas.openxmlformats.org/officeDocument/2006/relationships/image" Target="../media/image33.png"/><Relationship Id="rId11" Type="http://schemas.openxmlformats.org/officeDocument/2006/relationships/image" Target="../media/image32.png"/><Relationship Id="rId10" Type="http://schemas.openxmlformats.org/officeDocument/2006/relationships/image" Target="../media/image31.png"/><Relationship Id="rId1" Type="http://schemas.openxmlformats.org/officeDocument/2006/relationships/image" Target="../media/image22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36.png"/></Relationships>
</file>

<file path=ppt/slides/_rels/slide8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7.xml"/><Relationship Id="rId8" Type="http://schemas.openxmlformats.org/officeDocument/2006/relationships/image" Target="../media/image44.png"/><Relationship Id="rId7" Type="http://schemas.openxmlformats.org/officeDocument/2006/relationships/image" Target="../media/image43.png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4" Type="http://schemas.openxmlformats.org/officeDocument/2006/relationships/image" Target="../media/image40.png"/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0" Type="http://schemas.openxmlformats.org/officeDocument/2006/relationships/notesSlide" Target="../notesSlides/notesSlide1.xml"/><Relationship Id="rId1" Type="http://schemas.openxmlformats.org/officeDocument/2006/relationships/image" Target="../media/image37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4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835696" y="0"/>
            <a:ext cx="5764142" cy="9220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интерактивная</a:t>
            </a:r>
            <a:endParaRPr lang="ru-RU" sz="5400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691640" y="980440"/>
            <a:ext cx="6511290" cy="1109345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algn="ctr"/>
            <a:r>
              <a:rPr lang="ru-RU" sz="4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ВИКТОРИНА</a:t>
            </a:r>
            <a:endParaRPr lang="ru-RU" sz="40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3" name="Изображение 2"/>
          <p:cNvPicPr/>
          <p:nvPr/>
        </p:nvPicPr>
        <p:blipFill>
          <a:blip r:embed="rId1"/>
          <a:stretch>
            <a:fillRect/>
          </a:stretch>
        </p:blipFill>
        <p:spPr>
          <a:xfrm>
            <a:off x="5868670" y="2780665"/>
            <a:ext cx="2971165" cy="3761740"/>
          </a:xfrm>
          <a:prstGeom prst="rect">
            <a:avLst/>
          </a:prstGeom>
        </p:spPr>
      </p:pic>
      <p:pic>
        <p:nvPicPr>
          <p:cNvPr id="10" name="Изображение 2" descr="IMG_25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3940" y="2421890"/>
            <a:ext cx="3566795" cy="29972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" name="Текстовое поле 3"/>
          <p:cNvSpPr txBox="1"/>
          <p:nvPr/>
        </p:nvSpPr>
        <p:spPr>
          <a:xfrm>
            <a:off x="859790" y="5854065"/>
            <a:ext cx="4447540" cy="521970"/>
          </a:xfrm>
          <a:prstGeom prst="rect">
            <a:avLst/>
          </a:prstGeom>
          <a:noFill/>
          <a:ln>
            <a:gradFill>
              <a:gsLst>
                <a:gs pos="0">
                  <a:srgbClr val="E30000"/>
                </a:gs>
                <a:gs pos="100000">
                  <a:srgbClr val="760303"/>
                </a:gs>
              </a:gsLst>
            </a:gradFill>
          </a:ln>
          <a:extLst>
            <a:ext uri="{909E8E84-426E-40DD-AFC4-6F175D3DCCD1}">
              <a14:hiddenFill xmlns:a14="http://schemas.microsoft.com/office/drawing/2010/main">
                <a:gradFill>
                  <a:gsLst>
                    <a:gs pos="0">
                      <a:srgbClr val="E30000"/>
                    </a:gs>
                    <a:gs pos="100000">
                      <a:srgbClr val="760303"/>
                    </a:gs>
                  </a:gsLst>
                  <a:lin scaled="0"/>
                </a:gradFill>
              </a14:hiddenFill>
            </a:ext>
          </a:extLst>
        </p:spPr>
        <p:txBody>
          <a:bodyPr wrap="square" rtlCol="0">
            <a:spAutoFit/>
          </a:bodyPr>
          <a:p>
            <a:r>
              <a:rPr lang="ru-RU" altLang="en-US" sz="2800">
                <a:gradFill>
                  <a:gsLst>
                    <a:gs pos="0">
                      <a:srgbClr val="E30000"/>
                    </a:gs>
                    <a:gs pos="100000">
                      <a:srgbClr val="760303"/>
                    </a:gs>
                  </a:gsLst>
                  <a:lin scaled="0"/>
                </a:gra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Гномик и его компьютер.</a:t>
            </a:r>
            <a:endParaRPr lang="ru-RU" altLang="en-US" sz="2800">
              <a:gradFill>
                <a:gsLst>
                  <a:gs pos="0">
                    <a:srgbClr val="E30000"/>
                  </a:gs>
                  <a:gs pos="100000">
                    <a:srgbClr val="760303"/>
                  </a:gs>
                </a:gsLst>
                <a:lin scaled="0"/>
              </a:gra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>
        <p:push dir="u"/>
      </p:transition>
    </mc:Choice>
    <mc:Fallback>
      <p:transition spd="slow">
        <p:push dir="u"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8" name="Picture 14" descr="http://rudocs.exdat.com/data/297/296972/296972_html_421fc16d.png"/>
          <p:cNvPicPr>
            <a:picLocks noChangeAspect="1" noChangeArrowheads="1"/>
          </p:cNvPicPr>
          <p:nvPr/>
        </p:nvPicPr>
        <p:blipFill>
          <a:blip r:embed="rId1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184001">
            <a:off x="252105" y="2970365"/>
            <a:ext cx="2164971" cy="12086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563888" y="260647"/>
            <a:ext cx="2403222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8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2 тур</a:t>
            </a:r>
            <a:endParaRPr lang="ru-RU" sz="80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627784" y="2527525"/>
            <a:ext cx="4539834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8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Разминка</a:t>
            </a:r>
            <a:endParaRPr lang="ru-RU" sz="80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1034" name="Picture 10" descr="http://dokonline.com/uploads/posts/2014-04/1397137219_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645" y="4735490"/>
            <a:ext cx="2843309" cy="2065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http://boo-blog.ru/wp-content/uploads/2011/02/printer_.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58788" flipH="1">
            <a:off x="6764797" y="4711739"/>
            <a:ext cx="2071411" cy="18642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9" name="Picture 1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6218" y="95240"/>
            <a:ext cx="2527547" cy="24914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43" name="Picture 19" descr="http://www.oldi.ru/upload/iblock/f3a/0029537_1.jpg"/>
          <p:cNvPicPr>
            <a:picLocks noChangeAspect="1" noChangeArrowheads="1"/>
          </p:cNvPicPr>
          <p:nvPr/>
        </p:nvPicPr>
        <p:blipFill>
          <a:blip r:embed="rId5" cstate="print">
            <a:biLevel thresh="75000"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artisticPhotocopy trans="30000" detail="2"/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328" y="2852936"/>
            <a:ext cx="1296143" cy="13832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7" name="Picture 23" descr="http://upload.wikimedia.org/wikipedia/os/1/10/Internet_Explorer_7_Logo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11868" y="4267382"/>
            <a:ext cx="1735393" cy="17353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8" name="Picture 24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208905"/>
            <a:ext cx="2824305" cy="23687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>
        <p:push dir="u"/>
      </p:transition>
    </mc:Choice>
    <mc:Fallback>
      <p:transition spd="slow">
        <p:push dir="u"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99592" y="917108"/>
            <a:ext cx="7632848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>
                <a:solidFill>
                  <a:srgbClr val="FF0000"/>
                </a:solidFill>
              </a:rPr>
              <a:t>1</a:t>
            </a:r>
            <a:r>
              <a:rPr lang="ru-RU" sz="3600" b="1" dirty="0" smtClean="0">
                <a:solidFill>
                  <a:srgbClr val="FF0000"/>
                </a:solidFill>
              </a:rPr>
              <a:t>. Самое </a:t>
            </a:r>
            <a:r>
              <a:rPr lang="ru-RU" sz="3600" b="1" dirty="0">
                <a:solidFill>
                  <a:srgbClr val="FF0000"/>
                </a:solidFill>
              </a:rPr>
              <a:t>главное устройство </a:t>
            </a:r>
            <a:r>
              <a:rPr lang="ru-RU" sz="3600" b="1" dirty="0" smtClean="0">
                <a:solidFill>
                  <a:srgbClr val="FF0000"/>
                </a:solidFill>
              </a:rPr>
              <a:t>компьютера</a:t>
            </a:r>
            <a:endParaRPr lang="ru-RU" sz="3600" b="1" dirty="0" smtClean="0">
              <a:solidFill>
                <a:srgbClr val="FF0000"/>
              </a:solidFill>
            </a:endParaRPr>
          </a:p>
          <a:p>
            <a:endParaRPr lang="ru-RU" sz="3600" b="1" dirty="0">
              <a:solidFill>
                <a:srgbClr val="FF0000"/>
              </a:solidFill>
            </a:endParaRPr>
          </a:p>
          <a:p>
            <a:pPr marL="742950" indent="-742950">
              <a:buFont typeface="+mj-lt"/>
              <a:buAutoNum type="arabicPeriod"/>
            </a:pPr>
            <a:r>
              <a:rPr lang="ru-RU" sz="3600" b="1" dirty="0"/>
              <a:t>Я</a:t>
            </a:r>
            <a:r>
              <a:rPr lang="ru-RU" sz="3600" b="1" dirty="0" smtClean="0"/>
              <a:t>щик</a:t>
            </a:r>
            <a:endParaRPr lang="ru-RU" sz="3600" b="1" dirty="0"/>
          </a:p>
          <a:p>
            <a:pPr marL="742950" indent="-742950">
              <a:buFont typeface="+mj-lt"/>
              <a:buAutoNum type="arabicPeriod"/>
            </a:pPr>
            <a:r>
              <a:rPr lang="ru-RU" sz="3600" b="1" dirty="0"/>
              <a:t>Ч</a:t>
            </a:r>
            <a:r>
              <a:rPr lang="ru-RU" sz="3600" b="1" dirty="0" smtClean="0"/>
              <a:t>емодан</a:t>
            </a:r>
            <a:endParaRPr lang="ru-RU" sz="3600" b="1" dirty="0"/>
          </a:p>
          <a:p>
            <a:pPr marL="742950" indent="-742950">
              <a:buFont typeface="+mj-lt"/>
              <a:buAutoNum type="arabicPeriod"/>
            </a:pPr>
            <a:r>
              <a:rPr lang="ru-RU" sz="3600" b="1" dirty="0"/>
              <a:t>С</a:t>
            </a:r>
            <a:r>
              <a:rPr lang="ru-RU" sz="3600" b="1" dirty="0" smtClean="0"/>
              <a:t>истемный </a:t>
            </a:r>
            <a:r>
              <a:rPr lang="ru-RU" sz="3600" b="1" dirty="0"/>
              <a:t>блок</a:t>
            </a:r>
            <a:endParaRPr lang="ru-RU" sz="3600" b="1" dirty="0"/>
          </a:p>
          <a:p>
            <a:pPr marL="742950" indent="-742950">
              <a:buFont typeface="+mj-lt"/>
              <a:buAutoNum type="arabicPeriod"/>
            </a:pPr>
            <a:r>
              <a:rPr lang="ru-RU" sz="3600" b="1" dirty="0"/>
              <a:t>П</a:t>
            </a:r>
            <a:r>
              <a:rPr lang="ru-RU" sz="3600" b="1" dirty="0" smtClean="0"/>
              <a:t>ринтер</a:t>
            </a:r>
            <a:endParaRPr lang="ru-RU" sz="3600" b="1" dirty="0"/>
          </a:p>
        </p:txBody>
      </p:sp>
      <p:pic>
        <p:nvPicPr>
          <p:cNvPr id="14338" name="Picture 2" descr="http://www.otc.ru/files/images/%D0%97%D0%B0%D0%BA%D0%BE%D0%BD%20%E2%84%96%20223%20%D0%BE%D1%82%D0%B2%D0%B5%D1%82%D1%8B%20%D0%BD%D0%B0%20%D0%B0%D0%BA%D1%82%D1%83%D0%B0%D0%BB%D1%8C%D0%BD%D1%8B%D0%B5%20%D0%B2%D0%BE%D0%BF%D1%80%D0%BE%D1%81%D1%8B.jpg"/>
          <p:cNvPicPr>
            <a:picLocks noChangeAspect="1" noChangeArrowheads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7700" y="4014470"/>
            <a:ext cx="3026410" cy="2635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>
        <p:push dir="u"/>
      </p:transition>
    </mc:Choice>
    <mc:Fallback>
      <p:transition spd="slow">
        <p:push dir="u"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86000" y="2551837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/>
              <a:t> 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043608" y="659011"/>
            <a:ext cx="720080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</a:rPr>
              <a:t>2. Как </a:t>
            </a:r>
            <a:r>
              <a:rPr lang="ru-RU" sz="3600" b="1" dirty="0">
                <a:solidFill>
                  <a:srgbClr val="FF0000"/>
                </a:solidFill>
              </a:rPr>
              <a:t>правильно называется указатель на экране монитора</a:t>
            </a:r>
            <a:r>
              <a:rPr lang="ru-RU" sz="3600" b="1" dirty="0" smtClean="0">
                <a:solidFill>
                  <a:srgbClr val="FF0000"/>
                </a:solidFill>
              </a:rPr>
              <a:t>?</a:t>
            </a:r>
            <a:endParaRPr lang="ru-RU" sz="3600" b="1" dirty="0" smtClean="0">
              <a:solidFill>
                <a:srgbClr val="FF0000"/>
              </a:solidFill>
            </a:endParaRPr>
          </a:p>
          <a:p>
            <a:endParaRPr lang="ru-RU" sz="3600" b="1" dirty="0">
              <a:solidFill>
                <a:srgbClr val="FF0000"/>
              </a:solidFill>
            </a:endParaRPr>
          </a:p>
          <a:p>
            <a:pPr marL="742950" indent="-742950">
              <a:buFont typeface="+mj-lt"/>
              <a:buAutoNum type="arabicPeriod"/>
            </a:pPr>
            <a:r>
              <a:rPr lang="ru-RU" sz="3600" b="1" dirty="0"/>
              <a:t>С</a:t>
            </a:r>
            <a:r>
              <a:rPr lang="ru-RU" sz="3600" b="1" dirty="0" smtClean="0"/>
              <a:t>трелка</a:t>
            </a:r>
            <a:endParaRPr lang="ru-RU" sz="3600" b="1" dirty="0"/>
          </a:p>
          <a:p>
            <a:pPr marL="742950" indent="-742950">
              <a:buFont typeface="+mj-lt"/>
              <a:buAutoNum type="arabicPeriod"/>
            </a:pPr>
            <a:r>
              <a:rPr lang="ru-RU" sz="3600" b="1" dirty="0"/>
              <a:t>К</a:t>
            </a:r>
            <a:r>
              <a:rPr lang="ru-RU" sz="3600" b="1" dirty="0" smtClean="0"/>
              <a:t>урсор</a:t>
            </a:r>
            <a:endParaRPr lang="ru-RU" sz="3600" b="1" dirty="0"/>
          </a:p>
          <a:p>
            <a:pPr marL="742950" indent="-742950">
              <a:buFont typeface="+mj-lt"/>
              <a:buAutoNum type="arabicPeriod"/>
            </a:pPr>
            <a:r>
              <a:rPr lang="ru-RU" sz="3600" b="1" dirty="0"/>
              <a:t>Ш</a:t>
            </a:r>
            <a:r>
              <a:rPr lang="ru-RU" sz="3600" b="1" dirty="0" smtClean="0"/>
              <a:t>тучка</a:t>
            </a:r>
            <a:endParaRPr lang="ru-RU" sz="3600" b="1" dirty="0"/>
          </a:p>
          <a:p>
            <a:pPr marL="742950" indent="-742950">
              <a:buFont typeface="+mj-lt"/>
              <a:buAutoNum type="arabicPeriod"/>
            </a:pPr>
            <a:r>
              <a:rPr lang="ru-RU" sz="3600" b="1" dirty="0"/>
              <a:t>К</a:t>
            </a:r>
            <a:r>
              <a:rPr lang="ru-RU" sz="3600" b="1" dirty="0" smtClean="0"/>
              <a:t>омпьютерная </a:t>
            </a:r>
            <a:r>
              <a:rPr lang="ru-RU" sz="3600" b="1" dirty="0"/>
              <a:t>мышь</a:t>
            </a:r>
            <a:endParaRPr lang="ru-RU" sz="3600" b="1" dirty="0"/>
          </a:p>
        </p:txBody>
      </p:sp>
      <p:pic>
        <p:nvPicPr>
          <p:cNvPr id="15362" name="Picture 2" descr="http://antonkozlov.ru/wp-content/uploads/2011/08/FAQs_0146.png"/>
          <p:cNvPicPr>
            <a:picLocks noChangeAspect="1" noChangeArrowheads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7680" y="3636010"/>
            <a:ext cx="2257425" cy="30029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>
        <p:push dir="u"/>
      </p:transition>
    </mc:Choice>
    <mc:Fallback>
      <p:transition spd="slow">
        <p:push dir="u"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99592" y="917108"/>
            <a:ext cx="7632848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</a:rPr>
              <a:t>3. Какое </a:t>
            </a:r>
            <a:r>
              <a:rPr lang="ru-RU" sz="3600" b="1" dirty="0">
                <a:solidFill>
                  <a:srgbClr val="FF0000"/>
                </a:solidFill>
              </a:rPr>
              <a:t>устройство управляет </a:t>
            </a:r>
            <a:endParaRPr lang="ru-RU" sz="3600" b="1" dirty="0" smtClean="0">
              <a:solidFill>
                <a:srgbClr val="FF0000"/>
              </a:solidFill>
            </a:endParaRPr>
          </a:p>
          <a:p>
            <a:r>
              <a:rPr lang="ru-RU" sz="3600" b="1" dirty="0" smtClean="0">
                <a:solidFill>
                  <a:srgbClr val="FF0000"/>
                </a:solidFill>
              </a:rPr>
              <a:t>курсором?</a:t>
            </a:r>
            <a:endParaRPr lang="ru-RU" sz="3600" b="1" dirty="0" smtClean="0">
              <a:solidFill>
                <a:srgbClr val="FF0000"/>
              </a:solidFill>
            </a:endParaRPr>
          </a:p>
          <a:p>
            <a:endParaRPr lang="ru-RU" sz="3600" b="1" dirty="0">
              <a:solidFill>
                <a:srgbClr val="FF0000"/>
              </a:solidFill>
            </a:endParaRPr>
          </a:p>
          <a:p>
            <a:pPr marL="742950" indent="-742950">
              <a:buFont typeface="+mj-lt"/>
              <a:buAutoNum type="arabicPeriod"/>
            </a:pPr>
            <a:r>
              <a:rPr lang="ru-RU" sz="3600" b="1" dirty="0" smtClean="0"/>
              <a:t>Системный </a:t>
            </a:r>
            <a:r>
              <a:rPr lang="ru-RU" sz="3600" b="1" dirty="0"/>
              <a:t>блок </a:t>
            </a:r>
            <a:endParaRPr lang="ru-RU" sz="3600" b="1" dirty="0"/>
          </a:p>
          <a:p>
            <a:pPr marL="742950" indent="-742950">
              <a:buFont typeface="+mj-lt"/>
              <a:buAutoNum type="arabicPeriod"/>
            </a:pPr>
            <a:r>
              <a:rPr lang="ru-RU" sz="3600" b="1" dirty="0" smtClean="0"/>
              <a:t>Компьютерная </a:t>
            </a:r>
            <a:r>
              <a:rPr lang="ru-RU" sz="3600" b="1" dirty="0"/>
              <a:t>мышь</a:t>
            </a:r>
            <a:endParaRPr lang="ru-RU" sz="3600" b="1" dirty="0"/>
          </a:p>
          <a:p>
            <a:pPr marL="742950" indent="-742950">
              <a:buFont typeface="+mj-lt"/>
              <a:buAutoNum type="arabicPeriod"/>
            </a:pPr>
            <a:r>
              <a:rPr lang="ru-RU" sz="3600" b="1" dirty="0" smtClean="0"/>
              <a:t>Клавиатура</a:t>
            </a:r>
            <a:endParaRPr lang="ru-RU" sz="3600" b="1" dirty="0"/>
          </a:p>
          <a:p>
            <a:pPr marL="742950" indent="-742950">
              <a:buFont typeface="+mj-lt"/>
              <a:buAutoNum type="arabicPeriod"/>
            </a:pPr>
            <a:r>
              <a:rPr lang="ru-RU" sz="3600" b="1" dirty="0"/>
              <a:t>Д</a:t>
            </a:r>
            <a:r>
              <a:rPr lang="ru-RU" sz="3600" b="1" dirty="0" smtClean="0"/>
              <a:t>вижется сам </a:t>
            </a:r>
            <a:r>
              <a:rPr lang="ru-RU" sz="3600" b="1" dirty="0"/>
              <a:t>по себе</a:t>
            </a:r>
            <a:endParaRPr lang="ru-RU" sz="3600" b="1" dirty="0"/>
          </a:p>
        </p:txBody>
      </p:sp>
      <p:pic>
        <p:nvPicPr>
          <p:cNvPr id="16386" name="Picture 2" descr="http://www.alternatyva.it/wp-content/uploads/2014/11/faq_hOME.png"/>
          <p:cNvPicPr>
            <a:picLocks noChangeAspect="1" noChangeArrowheads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3458676"/>
            <a:ext cx="285750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>
        <p:push dir="u"/>
      </p:transition>
    </mc:Choice>
    <mc:Fallback>
      <p:transition spd="slow">
        <p:push dir="u"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99592" y="917108"/>
            <a:ext cx="7632848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</a:rPr>
              <a:t>4. Для </a:t>
            </a:r>
            <a:r>
              <a:rPr lang="ru-RU" sz="3600" b="1" dirty="0">
                <a:solidFill>
                  <a:srgbClr val="FF0000"/>
                </a:solidFill>
              </a:rPr>
              <a:t>чего нужен вентилятор в системном блоке</a:t>
            </a:r>
            <a:r>
              <a:rPr lang="ru-RU" sz="3600" b="1" dirty="0" smtClean="0">
                <a:solidFill>
                  <a:srgbClr val="FF0000"/>
                </a:solidFill>
              </a:rPr>
              <a:t>?</a:t>
            </a:r>
            <a:endParaRPr lang="ru-RU" sz="3600" b="1" dirty="0" smtClean="0">
              <a:solidFill>
                <a:srgbClr val="FF0000"/>
              </a:solidFill>
            </a:endParaRPr>
          </a:p>
          <a:p>
            <a:endParaRPr lang="ru-RU" sz="3600" b="1" dirty="0">
              <a:solidFill>
                <a:srgbClr val="FF0000"/>
              </a:solidFill>
            </a:endParaRPr>
          </a:p>
          <a:p>
            <a:pPr marL="742950" indent="-742950">
              <a:buFont typeface="+mj-lt"/>
              <a:buAutoNum type="arabicPeriod"/>
            </a:pPr>
            <a:r>
              <a:rPr lang="ru-RU" sz="3600" b="1" dirty="0" smtClean="0"/>
              <a:t>Заполняет </a:t>
            </a:r>
            <a:r>
              <a:rPr lang="ru-RU" sz="3600" b="1" dirty="0"/>
              <a:t>пустое место</a:t>
            </a:r>
            <a:endParaRPr lang="ru-RU" sz="3600" b="1" dirty="0"/>
          </a:p>
          <a:p>
            <a:pPr marL="742950" indent="-742950">
              <a:buFont typeface="+mj-lt"/>
              <a:buAutoNum type="arabicPeriod"/>
            </a:pPr>
            <a:r>
              <a:rPr lang="ru-RU" sz="3600" b="1" dirty="0" smtClean="0"/>
              <a:t>Хранит </a:t>
            </a:r>
            <a:r>
              <a:rPr lang="ru-RU" sz="3600" b="1" dirty="0"/>
              <a:t>в себе все программы</a:t>
            </a:r>
            <a:endParaRPr lang="ru-RU" sz="3600" b="1" dirty="0"/>
          </a:p>
          <a:p>
            <a:pPr marL="742950" indent="-742950">
              <a:buFont typeface="+mj-lt"/>
              <a:buAutoNum type="arabicPeriod"/>
            </a:pPr>
            <a:r>
              <a:rPr lang="ru-RU" sz="3600" b="1" dirty="0"/>
              <a:t>Д</a:t>
            </a:r>
            <a:r>
              <a:rPr lang="ru-RU" sz="3600" b="1" dirty="0" smtClean="0"/>
              <a:t>ля </a:t>
            </a:r>
            <a:r>
              <a:rPr lang="ru-RU" sz="3600" b="1" dirty="0"/>
              <a:t>охлаждения </a:t>
            </a:r>
            <a:endParaRPr lang="ru-RU" sz="3600" b="1" dirty="0"/>
          </a:p>
          <a:p>
            <a:pPr marL="742950" indent="-742950">
              <a:buFont typeface="+mj-lt"/>
              <a:buAutoNum type="arabicPeriod"/>
            </a:pPr>
            <a:r>
              <a:rPr lang="ru-RU" sz="3600" b="1" dirty="0"/>
              <a:t>Д</a:t>
            </a:r>
            <a:r>
              <a:rPr lang="ru-RU" sz="3600" b="1" dirty="0" smtClean="0"/>
              <a:t>ля шума</a:t>
            </a:r>
            <a:endParaRPr lang="ru-RU" sz="3600" b="1" dirty="0"/>
          </a:p>
        </p:txBody>
      </p:sp>
      <p:pic>
        <p:nvPicPr>
          <p:cNvPr id="17410" name="Picture 2" descr="http://arina-potolki.ru/images/stories/roof1/voprosi-i-otveti.png"/>
          <p:cNvPicPr>
            <a:picLocks noChangeAspect="1" noChangeArrowheads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6679" y="3861048"/>
            <a:ext cx="2019300" cy="26479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>
        <p:push dir="u"/>
      </p:transition>
    </mc:Choice>
    <mc:Fallback>
      <p:transition spd="slow">
        <p:push dir="u"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99592" y="917108"/>
            <a:ext cx="7632848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</a:rPr>
              <a:t>5. Устройство </a:t>
            </a:r>
            <a:r>
              <a:rPr lang="ru-RU" sz="3600" b="1" dirty="0">
                <a:solidFill>
                  <a:srgbClr val="FF0000"/>
                </a:solidFill>
              </a:rPr>
              <a:t>компьютера для набора </a:t>
            </a:r>
            <a:r>
              <a:rPr lang="ru-RU" sz="3600" b="1" dirty="0" smtClean="0">
                <a:solidFill>
                  <a:srgbClr val="FF0000"/>
                </a:solidFill>
              </a:rPr>
              <a:t>текста</a:t>
            </a:r>
            <a:endParaRPr lang="ru-RU" sz="3600" b="1" dirty="0" smtClean="0">
              <a:solidFill>
                <a:srgbClr val="FF0000"/>
              </a:solidFill>
            </a:endParaRPr>
          </a:p>
          <a:p>
            <a:endParaRPr lang="ru-RU" sz="3600" b="1" dirty="0">
              <a:solidFill>
                <a:srgbClr val="FF0000"/>
              </a:solidFill>
            </a:endParaRPr>
          </a:p>
          <a:p>
            <a:pPr marL="742950" indent="-742950">
              <a:buFont typeface="+mj-lt"/>
              <a:buAutoNum type="arabicPeriod"/>
            </a:pPr>
            <a:r>
              <a:rPr lang="ru-RU" sz="3600" b="1" dirty="0"/>
              <a:t>К</a:t>
            </a:r>
            <a:r>
              <a:rPr lang="ru-RU" sz="3600" b="1" dirty="0" smtClean="0"/>
              <a:t>омпьютерная </a:t>
            </a:r>
            <a:r>
              <a:rPr lang="ru-RU" sz="3600" b="1" dirty="0"/>
              <a:t>мышь</a:t>
            </a:r>
            <a:endParaRPr lang="ru-RU" sz="3600" b="1" dirty="0"/>
          </a:p>
          <a:p>
            <a:pPr marL="742950" indent="-742950">
              <a:buFont typeface="+mj-lt"/>
              <a:buAutoNum type="arabicPeriod"/>
            </a:pPr>
            <a:r>
              <a:rPr lang="ru-RU" sz="3600" b="1" dirty="0" err="1"/>
              <a:t>Ф</a:t>
            </a:r>
            <a:r>
              <a:rPr lang="ru-RU" sz="3600" b="1" dirty="0" err="1" smtClean="0"/>
              <a:t>лешка</a:t>
            </a:r>
            <a:endParaRPr lang="ru-RU" sz="3600" b="1" dirty="0"/>
          </a:p>
          <a:p>
            <a:pPr marL="742950" indent="-742950">
              <a:buFont typeface="+mj-lt"/>
              <a:buAutoNum type="arabicPeriod"/>
            </a:pPr>
            <a:r>
              <a:rPr lang="ru-RU" sz="3600" b="1" dirty="0" smtClean="0"/>
              <a:t>Джойстик</a:t>
            </a:r>
            <a:endParaRPr lang="ru-RU" sz="3600" b="1" dirty="0" smtClean="0"/>
          </a:p>
          <a:p>
            <a:pPr marL="742950" indent="-742950">
              <a:buFont typeface="+mj-lt"/>
              <a:buAutoNum type="arabicPeriod"/>
            </a:pPr>
            <a:r>
              <a:rPr lang="ru-RU" sz="3600" b="1" dirty="0" smtClean="0"/>
              <a:t>Клавиатура</a:t>
            </a:r>
            <a:endParaRPr lang="ru-RU" sz="3600" b="1" dirty="0"/>
          </a:p>
        </p:txBody>
      </p:sp>
      <p:pic>
        <p:nvPicPr>
          <p:cNvPr id="18434" name="Picture 2" descr="http://static.wixstatic.com/media/c89798_857c200eb09940b3a1daf06c5635e4fc.jpg_srz_512_335_75_22_0.50_1.20_0.00_jpg_srz"/>
          <p:cNvPicPr>
            <a:picLocks noChangeAspect="1" noChangeArrowheads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944" y="3291988"/>
            <a:ext cx="4876800" cy="3190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>
        <p:push dir="u"/>
      </p:transition>
    </mc:Choice>
    <mc:Fallback>
      <p:transition spd="slow">
        <p:push dir="u"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99592" y="917108"/>
            <a:ext cx="7632848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</a:rPr>
              <a:t>6. Как </a:t>
            </a:r>
            <a:r>
              <a:rPr lang="ru-RU" sz="3600" b="1" dirty="0">
                <a:solidFill>
                  <a:srgbClr val="FF0000"/>
                </a:solidFill>
              </a:rPr>
              <a:t>называется устройство для  вывода информации с компьютера на  бумагу</a:t>
            </a:r>
            <a:r>
              <a:rPr lang="ru-RU" sz="3600" b="1" dirty="0" smtClean="0">
                <a:solidFill>
                  <a:srgbClr val="FF0000"/>
                </a:solidFill>
              </a:rPr>
              <a:t>?</a:t>
            </a:r>
            <a:endParaRPr lang="ru-RU" sz="3600" b="1" dirty="0" smtClean="0">
              <a:solidFill>
                <a:srgbClr val="FF0000"/>
              </a:solidFill>
            </a:endParaRPr>
          </a:p>
          <a:p>
            <a:endParaRPr lang="ru-RU" sz="3600" b="1" dirty="0">
              <a:solidFill>
                <a:srgbClr val="FF0000"/>
              </a:solidFill>
            </a:endParaRPr>
          </a:p>
          <a:p>
            <a:pPr marL="742950" indent="-742950">
              <a:buFont typeface="+mj-lt"/>
              <a:buAutoNum type="arabicPeriod"/>
            </a:pPr>
            <a:r>
              <a:rPr lang="ru-RU" sz="3600" b="1" dirty="0"/>
              <a:t>М</a:t>
            </a:r>
            <a:r>
              <a:rPr lang="ru-RU" sz="3600" b="1" dirty="0" smtClean="0"/>
              <a:t>онитор</a:t>
            </a:r>
            <a:endParaRPr lang="ru-RU" sz="3600" b="1" dirty="0"/>
          </a:p>
          <a:p>
            <a:pPr marL="742950" indent="-742950">
              <a:buFont typeface="+mj-lt"/>
              <a:buAutoNum type="arabicPeriod"/>
            </a:pPr>
            <a:r>
              <a:rPr lang="ru-RU" sz="3600" b="1" dirty="0" smtClean="0"/>
              <a:t>Сканер</a:t>
            </a:r>
            <a:endParaRPr lang="ru-RU" sz="3600" b="1" dirty="0"/>
          </a:p>
          <a:p>
            <a:pPr marL="742950" indent="-742950">
              <a:buFont typeface="+mj-lt"/>
              <a:buAutoNum type="arabicPeriod"/>
            </a:pPr>
            <a:r>
              <a:rPr lang="ru-RU" sz="3600" b="1" dirty="0" smtClean="0"/>
              <a:t>Принтер </a:t>
            </a:r>
            <a:endParaRPr lang="ru-RU" sz="3600" b="1" dirty="0"/>
          </a:p>
          <a:p>
            <a:pPr marL="742950" indent="-742950">
              <a:buFont typeface="+mj-lt"/>
              <a:buAutoNum type="arabicPeriod"/>
            </a:pPr>
            <a:r>
              <a:rPr lang="ru-RU" sz="3600" b="1" dirty="0" smtClean="0"/>
              <a:t>Печатная </a:t>
            </a:r>
            <a:r>
              <a:rPr lang="ru-RU" sz="3600" b="1" dirty="0"/>
              <a:t>машинка</a:t>
            </a:r>
            <a:endParaRPr lang="ru-RU" sz="3600" b="1" dirty="0"/>
          </a:p>
        </p:txBody>
      </p:sp>
      <p:pic>
        <p:nvPicPr>
          <p:cNvPr id="19459" name="Picture 3"/>
          <p:cNvPicPr>
            <a:picLocks noChangeAspect="1" noChangeArrowheads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3068960"/>
            <a:ext cx="2664296" cy="33710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>
        <p:push dir="u"/>
      </p:transition>
    </mc:Choice>
    <mc:Fallback>
      <p:transition spd="slow">
        <p:push dir="u"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99592" y="917108"/>
            <a:ext cx="7632848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</a:rPr>
              <a:t>7. </a:t>
            </a:r>
            <a:r>
              <a:rPr lang="ru-RU" sz="3600" b="1" dirty="0">
                <a:solidFill>
                  <a:srgbClr val="FF0000"/>
                </a:solidFill>
              </a:rPr>
              <a:t>У</a:t>
            </a:r>
            <a:r>
              <a:rPr lang="ru-RU" sz="3600" b="1" dirty="0" smtClean="0">
                <a:solidFill>
                  <a:srgbClr val="FF0000"/>
                </a:solidFill>
              </a:rPr>
              <a:t>стройство компьютера для </a:t>
            </a:r>
            <a:r>
              <a:rPr lang="ru-RU" sz="3600" b="1" dirty="0">
                <a:solidFill>
                  <a:srgbClr val="FF0000"/>
                </a:solidFill>
              </a:rPr>
              <a:t>вывода звуковой </a:t>
            </a:r>
            <a:r>
              <a:rPr lang="ru-RU" sz="3600" b="1" dirty="0" smtClean="0">
                <a:solidFill>
                  <a:srgbClr val="FF0000"/>
                </a:solidFill>
              </a:rPr>
              <a:t>информации</a:t>
            </a:r>
            <a:endParaRPr lang="ru-RU" sz="3600" b="1" dirty="0" smtClean="0">
              <a:solidFill>
                <a:srgbClr val="FF0000"/>
              </a:solidFill>
            </a:endParaRPr>
          </a:p>
          <a:p>
            <a:endParaRPr lang="ru-RU" sz="3600" b="1" dirty="0">
              <a:solidFill>
                <a:srgbClr val="FF0000"/>
              </a:solidFill>
            </a:endParaRPr>
          </a:p>
          <a:p>
            <a:pPr marL="742950" indent="-742950">
              <a:buFont typeface="+mj-lt"/>
              <a:buAutoNum type="arabicPeriod"/>
            </a:pPr>
            <a:r>
              <a:rPr lang="ru-RU" sz="3600" b="1" dirty="0"/>
              <a:t>Компьютерная мышь</a:t>
            </a:r>
            <a:endParaRPr lang="ru-RU" sz="3600" b="1" dirty="0"/>
          </a:p>
          <a:p>
            <a:pPr marL="742950" indent="-742950">
              <a:buFont typeface="+mj-lt"/>
              <a:buAutoNum type="arabicPeriod"/>
            </a:pPr>
            <a:r>
              <a:rPr lang="ru-RU" sz="3600" b="1" dirty="0" smtClean="0"/>
              <a:t>Дисковод</a:t>
            </a:r>
            <a:endParaRPr lang="ru-RU" sz="3600" b="1" dirty="0"/>
          </a:p>
          <a:p>
            <a:pPr marL="742950" indent="-742950">
              <a:buFont typeface="+mj-lt"/>
              <a:buAutoNum type="arabicPeriod"/>
            </a:pPr>
            <a:r>
              <a:rPr lang="ru-RU" sz="3600" b="1" dirty="0" smtClean="0"/>
              <a:t>Колонки</a:t>
            </a:r>
            <a:endParaRPr lang="ru-RU" sz="3600" b="1" dirty="0" smtClean="0"/>
          </a:p>
          <a:p>
            <a:pPr marL="742950" indent="-742950">
              <a:buFont typeface="+mj-lt"/>
              <a:buAutoNum type="arabicPeriod"/>
            </a:pPr>
            <a:r>
              <a:rPr lang="ru-RU" sz="3600" b="1" dirty="0" smtClean="0"/>
              <a:t>Монитор</a:t>
            </a:r>
            <a:endParaRPr lang="ru-RU" sz="3600" b="1" dirty="0"/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071" y="3068960"/>
            <a:ext cx="2808369" cy="3422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>
        <p:push dir="u"/>
      </p:transition>
    </mc:Choice>
    <mc:Fallback>
      <p:transition spd="slow">
        <p:push dir="u"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http://mindspace.ru/wp-content/uploads/2009/10/ask5.jpg"/>
          <p:cNvPicPr>
            <a:picLocks noChangeAspect="1" noChangeArrowheads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1500" y="4365104"/>
            <a:ext cx="4762500" cy="2190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755576" y="620688"/>
            <a:ext cx="7488832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FF0000"/>
                </a:solidFill>
              </a:rPr>
              <a:t>8. Что </a:t>
            </a:r>
            <a:r>
              <a:rPr lang="ru-RU" sz="3600" b="1" dirty="0">
                <a:solidFill>
                  <a:srgbClr val="FF0000"/>
                </a:solidFill>
              </a:rPr>
              <a:t>необходимо сделать перед выключением компьютера?</a:t>
            </a:r>
            <a:endParaRPr lang="ru-RU" sz="3600" b="1" dirty="0">
              <a:solidFill>
                <a:srgbClr val="FF0000"/>
              </a:solidFill>
            </a:endParaRPr>
          </a:p>
          <a:p>
            <a:r>
              <a:rPr lang="ru-RU" sz="3600" b="1" dirty="0"/>
              <a:t> </a:t>
            </a:r>
            <a:endParaRPr lang="ru-RU" sz="3600" b="1" dirty="0"/>
          </a:p>
          <a:p>
            <a:pPr marL="742950" indent="-742950">
              <a:buFont typeface="+mj-lt"/>
              <a:buAutoNum type="arabicPeriod"/>
            </a:pPr>
            <a:r>
              <a:rPr lang="ru-RU" sz="3600" b="1" dirty="0" smtClean="0"/>
              <a:t>Попрощаться</a:t>
            </a:r>
            <a:endParaRPr lang="ru-RU" sz="3600" b="1" dirty="0"/>
          </a:p>
          <a:p>
            <a:pPr marL="742950" indent="-742950">
              <a:buFont typeface="+mj-lt"/>
              <a:buAutoNum type="arabicPeriod"/>
            </a:pPr>
            <a:r>
              <a:rPr lang="ru-RU" sz="3600" b="1" dirty="0" smtClean="0"/>
              <a:t>Закрыть </a:t>
            </a:r>
            <a:r>
              <a:rPr lang="ru-RU" sz="3600" b="1" dirty="0"/>
              <a:t>открытые программы</a:t>
            </a:r>
            <a:endParaRPr lang="ru-RU" sz="3600" b="1" dirty="0"/>
          </a:p>
          <a:p>
            <a:pPr marL="742950" indent="-742950">
              <a:buFont typeface="+mj-lt"/>
              <a:buAutoNum type="arabicPeriod"/>
            </a:pPr>
            <a:r>
              <a:rPr lang="ru-RU" sz="3600" b="1" dirty="0"/>
              <a:t>В</a:t>
            </a:r>
            <a:r>
              <a:rPr lang="ru-RU" sz="3600" b="1" dirty="0" smtClean="0"/>
              <a:t>ыключить </a:t>
            </a:r>
            <a:r>
              <a:rPr lang="ru-RU" sz="3600" b="1" dirty="0"/>
              <a:t>монитор</a:t>
            </a:r>
            <a:endParaRPr lang="ru-RU" sz="3600" b="1" dirty="0"/>
          </a:p>
          <a:p>
            <a:pPr marL="742950" indent="-742950">
              <a:buFont typeface="+mj-lt"/>
              <a:buAutoNum type="arabicPeriod"/>
            </a:pPr>
            <a:r>
              <a:rPr lang="ru-RU" sz="3600" b="1" dirty="0" smtClean="0"/>
              <a:t>Выдернуть </a:t>
            </a:r>
            <a:r>
              <a:rPr lang="ru-RU" sz="3600" b="1" dirty="0"/>
              <a:t>вилку из розетки</a:t>
            </a:r>
            <a:endParaRPr lang="ru-RU" sz="3600" b="1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>
        <p:push dir="u"/>
      </p:transition>
    </mc:Choice>
    <mc:Fallback>
      <p:transition spd="slow">
        <p:push dir="u"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563888" y="260647"/>
            <a:ext cx="2403222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8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2 тур</a:t>
            </a:r>
            <a:endParaRPr lang="ru-RU" sz="80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795617" y="1484784"/>
            <a:ext cx="3935501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8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Отличия</a:t>
            </a:r>
            <a:endParaRPr lang="ru-RU" sz="80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8194" name="Picture 2" descr="http://allforchildren.ru/ex/dif/dif05.gif"/>
          <p:cNvPicPr>
            <a:picLocks noChangeAspect="1" noChangeArrowheads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2827121"/>
            <a:ext cx="5315113" cy="38724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>
        <p:push dir="u"/>
      </p:transition>
    </mc:Choice>
    <mc:Fallback>
      <p:transition spd="slow">
        <p:push dir="u"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8" name="Picture 14" descr="http://rudocs.exdat.com/data/297/296972/296972_html_421fc16d.png"/>
          <p:cNvPicPr>
            <a:picLocks noChangeAspect="1" noChangeArrowheads="1"/>
          </p:cNvPicPr>
          <p:nvPr/>
        </p:nvPicPr>
        <p:blipFill>
          <a:blip r:embed="rId1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184001">
            <a:off x="259080" y="3012440"/>
            <a:ext cx="2327910" cy="12998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563888" y="260647"/>
            <a:ext cx="2403222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8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1 тур</a:t>
            </a:r>
            <a:endParaRPr lang="ru-RU" sz="80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627784" y="2527525"/>
            <a:ext cx="4539834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8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Разминка</a:t>
            </a:r>
            <a:endParaRPr lang="ru-RU" sz="80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1034" name="Picture 10" descr="http://dokonline.com/uploads/posts/2014-04/1397137219_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095" y="4479925"/>
            <a:ext cx="3081655" cy="22390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http://boo-blog.ru/wp-content/uploads/2011/02/printer_.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58788" flipH="1">
            <a:off x="6395085" y="4676140"/>
            <a:ext cx="2444750" cy="1864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9" name="Picture 1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4465" y="167640"/>
            <a:ext cx="2618740" cy="25819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43" name="Picture 19" descr="http://www.oldi.ru/upload/iblock/f3a/0029537_1.jpg"/>
          <p:cNvPicPr>
            <a:picLocks noChangeAspect="1" noChangeArrowheads="1"/>
          </p:cNvPicPr>
          <p:nvPr/>
        </p:nvPicPr>
        <p:blipFill>
          <a:blip r:embed="rId5" cstate="print">
            <a:biLevel thresh="75000"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artisticPhotocopy trans="30000" detail="2"/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850" y="2853055"/>
            <a:ext cx="1652270" cy="17633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7" name="Picture 23" descr="http://upload.wikimedia.org/wikipedia/os/1/10/Internet_Explorer_7_Logo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92525" y="4267200"/>
            <a:ext cx="1954530" cy="19545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8" name="Picture 24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400" y="208915"/>
            <a:ext cx="3029585" cy="25406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>
        <p:push dir="u"/>
      </p:transition>
    </mc:Choice>
    <mc:Fallback>
      <p:transition spd="slow">
        <p:push dir="u"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89" name="Picture 1"/>
          <p:cNvPicPr>
            <a:picLocks noChangeAspect="1" noChangeArrowheads="1"/>
          </p:cNvPicPr>
          <p:nvPr/>
        </p:nvPicPr>
        <p:blipFill>
          <a:blip r:embed="rId1" cstate="print"/>
          <a:srcRect/>
          <a:stretch>
            <a:fillRect/>
          </a:stretch>
        </p:blipFill>
        <p:spPr bwMode="auto">
          <a:xfrm>
            <a:off x="0" y="620862"/>
            <a:ext cx="9144000" cy="45664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5" name="Прямая соединительная линия 4"/>
          <p:cNvCxnSpPr/>
          <p:nvPr/>
        </p:nvCxnSpPr>
        <p:spPr>
          <a:xfrm>
            <a:off x="4644008" y="0"/>
            <a:ext cx="0" cy="6858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>
        <p:push dir="u"/>
      </p:transition>
    </mc:Choice>
    <mc:Fallback>
      <p:transition spd="slow">
        <p:push dir="u"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5" name="Picture 1"/>
          <p:cNvPicPr>
            <a:picLocks noChangeAspect="1" noChangeArrowheads="1"/>
          </p:cNvPicPr>
          <p:nvPr/>
        </p:nvPicPr>
        <p:blipFill>
          <a:blip r:embed="rId1" cstate="print"/>
          <a:srcRect/>
          <a:stretch>
            <a:fillRect/>
          </a:stretch>
        </p:blipFill>
        <p:spPr bwMode="auto">
          <a:xfrm>
            <a:off x="0" y="1556792"/>
            <a:ext cx="9144000" cy="44238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4" name="Прямая соединительная линия 3"/>
          <p:cNvCxnSpPr/>
          <p:nvPr/>
        </p:nvCxnSpPr>
        <p:spPr>
          <a:xfrm>
            <a:off x="4644008" y="0"/>
            <a:ext cx="0" cy="685800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>
        <p:push dir="u"/>
      </p:transition>
    </mc:Choice>
    <mc:Fallback>
      <p:transition spd="slow">
        <p:push dir="u"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563888" y="260647"/>
            <a:ext cx="2403222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8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2 тур</a:t>
            </a:r>
            <a:endParaRPr lang="ru-RU" sz="80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839862" y="1700808"/>
            <a:ext cx="3847015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80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Танграм</a:t>
            </a:r>
            <a:endParaRPr lang="ru-RU" sz="80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10241" name="Picture 1"/>
          <p:cNvPicPr>
            <a:picLocks noChangeAspect="1" noChangeArrowheads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027" y="3717032"/>
            <a:ext cx="8604448" cy="24316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>
        <p:push dir="u"/>
      </p:transition>
    </mc:Choice>
    <mc:Fallback>
      <p:transition spd="slow">
        <p:push dir="u"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рапеция 3"/>
          <p:cNvSpPr/>
          <p:nvPr/>
        </p:nvSpPr>
        <p:spPr>
          <a:xfrm flipV="1">
            <a:off x="2051720" y="4725142"/>
            <a:ext cx="4668504" cy="1578772"/>
          </a:xfrm>
          <a:prstGeom prst="trapezoid">
            <a:avLst>
              <a:gd name="adj" fmla="val 96403"/>
            </a:avLst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ый треугольник 4"/>
          <p:cNvSpPr/>
          <p:nvPr/>
        </p:nvSpPr>
        <p:spPr>
          <a:xfrm>
            <a:off x="4571999" y="260649"/>
            <a:ext cx="4327897" cy="4324598"/>
          </a:xfrm>
          <a:prstGeom prst="rtTriangle">
            <a:avLst/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ый треугольник 5"/>
          <p:cNvSpPr/>
          <p:nvPr/>
        </p:nvSpPr>
        <p:spPr>
          <a:xfrm rot="16200000">
            <a:off x="1155329" y="1452487"/>
            <a:ext cx="3172471" cy="3093046"/>
          </a:xfrm>
          <a:prstGeom prst="rtTriangle">
            <a:avLst/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>
        <p:push dir="u"/>
      </p:transition>
    </mc:Choice>
    <mc:Fallback>
      <p:transition spd="slow">
        <p:push dir="u"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http://cdns2.freepik.com/free-photo/_430759.jpg"/>
          <p:cNvPicPr>
            <a:picLocks noChangeAspect="1" noChangeArrowheads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476672"/>
            <a:ext cx="7704856" cy="60432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>
        <p:push dir="u"/>
      </p:transition>
    </mc:Choice>
    <mc:Fallback>
      <p:transition spd="slow">
        <p:push dir="u"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563888" y="260647"/>
            <a:ext cx="2403222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8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2 тур</a:t>
            </a:r>
            <a:endParaRPr lang="ru-RU" sz="80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1700808"/>
            <a:ext cx="9144000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72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Логические пары</a:t>
            </a:r>
            <a:endParaRPr lang="ru-RU" sz="72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11266" name="Picture 2" descr="http://wininfo.org.ua/uploads/posts/2012-09/1348692805_images-4.jpg"/>
          <p:cNvPicPr>
            <a:picLocks noChangeAspect="1" noChangeArrowheads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3717032"/>
            <a:ext cx="2143125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8" name="Picture 4" descr="http://wininfo.org.ua/uploads/posts/2012-09/1348692805_images-4.jpg"/>
          <p:cNvPicPr>
            <a:picLocks noChangeAspect="1" noChangeArrowheads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410214" y="3717170"/>
            <a:ext cx="2143125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70" name="Picture 6" descr="http://pixabay.com/static/uploads/photo/2014/10/29/10/39/exclamation-point-507768_640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2996952"/>
            <a:ext cx="4016457" cy="40164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>
        <p:push dir="u"/>
      </p:transition>
    </mc:Choice>
    <mc:Fallback>
      <p:transition spd="slow">
        <p:push dir="u"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353751"/>
            <a:ext cx="4574319" cy="4945324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80151" y="380138"/>
            <a:ext cx="4663849" cy="4918937"/>
          </a:xfrm>
          <a:prstGeom prst="rect">
            <a:avLst/>
          </a:prstGeom>
        </p:spPr>
      </p:pic>
      <p:cxnSp>
        <p:nvCxnSpPr>
          <p:cNvPr id="5" name="Прямая соединительная линия 4"/>
          <p:cNvCxnSpPr/>
          <p:nvPr/>
        </p:nvCxnSpPr>
        <p:spPr>
          <a:xfrm>
            <a:off x="4478639" y="0"/>
            <a:ext cx="0" cy="5373216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7" name="Скругленный прямоугольник 6"/>
          <p:cNvSpPr/>
          <p:nvPr/>
        </p:nvSpPr>
        <p:spPr>
          <a:xfrm>
            <a:off x="1907704" y="5157192"/>
            <a:ext cx="5472608" cy="1512168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Объедини в логические пары предметы из первого блока и предметы из второго. Расставь соответствующие цифры в кружочках.</a:t>
            </a:r>
            <a:endParaRPr lang="ru-RU" sz="2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907704" y="-43556"/>
            <a:ext cx="144016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rgbClr val="002060"/>
                </a:solidFill>
              </a:rPr>
              <a:t>№1</a:t>
            </a:r>
            <a:endParaRPr lang="ru-RU" sz="3600" b="1" dirty="0">
              <a:solidFill>
                <a:srgbClr val="002060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6318116" y="-50748"/>
            <a:ext cx="144016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rgbClr val="002060"/>
                </a:solidFill>
              </a:rPr>
              <a:t>№2</a:t>
            </a:r>
            <a:endParaRPr lang="ru-RU" sz="3600" b="1" dirty="0">
              <a:solidFill>
                <a:srgbClr val="002060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4603865" y="380138"/>
            <a:ext cx="50405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rgbClr val="002060"/>
                </a:solidFill>
              </a:rPr>
              <a:t>1</a:t>
            </a:r>
            <a:endParaRPr lang="ru-RU" sz="3600" b="1" dirty="0">
              <a:solidFill>
                <a:srgbClr val="002060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5269071" y="2924944"/>
            <a:ext cx="50405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rgbClr val="002060"/>
                </a:solidFill>
              </a:rPr>
              <a:t>2</a:t>
            </a:r>
            <a:endParaRPr lang="ru-RU" sz="3600" b="1" dirty="0">
              <a:solidFill>
                <a:srgbClr val="002060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5868144" y="4437112"/>
            <a:ext cx="44997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rgbClr val="002060"/>
                </a:solidFill>
              </a:rPr>
              <a:t>3</a:t>
            </a:r>
            <a:endParaRPr lang="ru-RU" sz="3600" b="1" dirty="0">
              <a:solidFill>
                <a:srgbClr val="002060"/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7308304" y="1340768"/>
            <a:ext cx="44997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rgbClr val="002060"/>
                </a:solidFill>
              </a:rPr>
              <a:t>4</a:t>
            </a:r>
            <a:endParaRPr lang="ru-RU" sz="3600" b="1" dirty="0">
              <a:solidFill>
                <a:srgbClr val="002060"/>
              </a:solidFill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6643468" y="3765676"/>
            <a:ext cx="44997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rgbClr val="002060"/>
                </a:solidFill>
              </a:rPr>
              <a:t>5</a:t>
            </a:r>
            <a:endParaRPr lang="ru-RU" sz="3600" b="1" dirty="0">
              <a:solidFill>
                <a:srgbClr val="002060"/>
              </a:solidFill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8507307" y="2278613"/>
            <a:ext cx="44997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rgbClr val="002060"/>
                </a:solidFill>
              </a:rPr>
              <a:t>6</a:t>
            </a:r>
            <a:endParaRPr lang="ru-RU" sz="3600" b="1" dirty="0">
              <a:solidFill>
                <a:srgbClr val="002060"/>
              </a:solidFill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8602986" y="4293096"/>
            <a:ext cx="44997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rgbClr val="002060"/>
                </a:solidFill>
              </a:rPr>
              <a:t>7</a:t>
            </a:r>
            <a:endParaRPr lang="ru-RU" sz="3600" b="1" dirty="0">
              <a:solidFill>
                <a:srgbClr val="002060"/>
              </a:solidFill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7761284" y="380138"/>
            <a:ext cx="50405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rgbClr val="002060"/>
                </a:solidFill>
              </a:rPr>
              <a:t>8</a:t>
            </a:r>
            <a:endParaRPr lang="ru-RU" sz="3600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>
        <p:push dir="u"/>
      </p:transition>
    </mc:Choice>
    <mc:Fallback>
      <p:transition spd="slow"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Изображение 1"/>
          <p:cNvPicPr/>
          <p:nvPr/>
        </p:nvPicPr>
        <p:blipFill>
          <a:blip r:embed="rId1"/>
          <a:stretch>
            <a:fillRect/>
          </a:stretch>
        </p:blipFill>
        <p:spPr>
          <a:xfrm>
            <a:off x="173990" y="908685"/>
            <a:ext cx="7497445" cy="5692775"/>
          </a:xfrm>
          <a:prstGeom prst="rect">
            <a:avLst/>
          </a:prstGeom>
        </p:spPr>
      </p:pic>
      <p:sp>
        <p:nvSpPr>
          <p:cNvPr id="3" name="Текстовое поле 2"/>
          <p:cNvSpPr txBox="1"/>
          <p:nvPr/>
        </p:nvSpPr>
        <p:spPr>
          <a:xfrm>
            <a:off x="660400" y="332740"/>
            <a:ext cx="5175250" cy="809625"/>
          </a:xfrm>
          <a:prstGeom prst="rect">
            <a:avLst/>
          </a:prstGeom>
        </p:spPr>
        <p:txBody>
          <a:bodyPr>
            <a:noAutofit/>
          </a:bodyPr>
          <a:p>
            <a:pPr marL="0" indent="0"/>
            <a:r>
              <a:rPr lang="ru-RU" sz="3200" b="1" i="0">
                <a:solidFill>
                  <a:srgbClr val="003366"/>
                </a:solidFill>
                <a:latin typeface="Times New Roman" panose="02020603050405020304" pitchFamily="18" charset="0"/>
                <a:ea typeface="commissioner"/>
                <a:cs typeface="Times New Roman" panose="02020603050405020304" pitchFamily="18" charset="0"/>
              </a:rPr>
              <a:t>Г</a:t>
            </a:r>
            <a:r>
              <a:rPr sz="3200" b="1" i="0">
                <a:solidFill>
                  <a:srgbClr val="003366"/>
                </a:solidFill>
                <a:latin typeface="Times New Roman" panose="02020603050405020304" pitchFamily="18" charset="0"/>
                <a:ea typeface="commissioner"/>
                <a:cs typeface="Times New Roman" panose="02020603050405020304" pitchFamily="18" charset="0"/>
              </a:rPr>
              <a:t>имнастика "Ракета"</a:t>
            </a:r>
            <a:endParaRPr sz="3200" b="1" i="0">
              <a:solidFill>
                <a:srgbClr val="003366"/>
              </a:solidFill>
              <a:latin typeface="Times New Roman" panose="02020603050405020304" pitchFamily="18" charset="0"/>
              <a:ea typeface="commissioner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>
        <p:push dir="u"/>
      </p:transition>
    </mc:Choice>
    <mc:Fallback>
      <p:transition spd="slow">
        <p:push dir="u"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563888" y="260647"/>
            <a:ext cx="2403222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8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1 тур</a:t>
            </a:r>
            <a:endParaRPr lang="ru-RU" sz="80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663530" y="1700808"/>
            <a:ext cx="6203942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8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Кодирование</a:t>
            </a:r>
            <a:endParaRPr lang="ru-RU" sz="80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4100" name="Picture 4" descr="http://pixelbrush.ru/uploads/posts/2012-05/1337946878_1337663516_bezimeni-g.jpg"/>
          <p:cNvPicPr>
            <a:picLocks noChangeAspect="1" noChangeArrowheads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935" y="3212976"/>
            <a:ext cx="6456354" cy="3240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Изображение 3"/>
          <p:cNvPicPr/>
          <p:nvPr/>
        </p:nvPicPr>
        <p:blipFill>
          <a:blip r:embed="rId2"/>
          <a:stretch>
            <a:fillRect/>
          </a:stretch>
        </p:blipFill>
        <p:spPr>
          <a:xfrm>
            <a:off x="6948805" y="3835400"/>
            <a:ext cx="1969135" cy="261810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>
        <p:push dir="u"/>
      </p:transition>
    </mc:Choice>
    <mc:Fallback>
      <p:transition spd="slow">
        <p:push dir="u"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979712" y="548680"/>
            <a:ext cx="497252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6600" b="1" dirty="0">
                <a:solidFill>
                  <a:srgbClr val="002060"/>
                </a:solidFill>
              </a:rPr>
              <a:t>2</a:t>
            </a:r>
            <a:endParaRPr lang="ru-RU" sz="6600" b="1" dirty="0">
              <a:solidFill>
                <a:srgbClr val="002060"/>
              </a:solidFill>
            </a:endParaRPr>
          </a:p>
        </p:txBody>
      </p:sp>
      <p:pic>
        <p:nvPicPr>
          <p:cNvPr id="30723" name="Picture 3"/>
          <p:cNvPicPr>
            <a:picLocks noChangeAspect="1" noChangeArrowheads="1"/>
          </p:cNvPicPr>
          <p:nvPr/>
        </p:nvPicPr>
        <p:blipFill>
          <a:blip r:embed="rId1" cstate="print"/>
          <a:srcRect/>
          <a:stretch>
            <a:fillRect/>
          </a:stretch>
        </p:blipFill>
        <p:spPr bwMode="auto">
          <a:xfrm>
            <a:off x="323528" y="188640"/>
            <a:ext cx="1402202" cy="1656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24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72487" y="188893"/>
            <a:ext cx="1224136" cy="15841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25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60032" y="548680"/>
            <a:ext cx="981068" cy="12078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26" name="Picture 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732240" y="620688"/>
            <a:ext cx="1008112" cy="11100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Прямоугольник 10"/>
          <p:cNvSpPr/>
          <p:nvPr/>
        </p:nvSpPr>
        <p:spPr>
          <a:xfrm>
            <a:off x="1547664" y="764704"/>
            <a:ext cx="49725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800" b="1" dirty="0" smtClean="0">
                <a:solidFill>
                  <a:srgbClr val="002060"/>
                </a:solidFill>
              </a:rPr>
              <a:t>=</a:t>
            </a:r>
            <a:endParaRPr lang="ru-RU" sz="4800" b="1" dirty="0">
              <a:solidFill>
                <a:srgbClr val="002060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3779912" y="764704"/>
            <a:ext cx="49725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800" b="1" dirty="0" smtClean="0">
                <a:solidFill>
                  <a:srgbClr val="002060"/>
                </a:solidFill>
              </a:rPr>
              <a:t>=</a:t>
            </a:r>
            <a:endParaRPr lang="ru-RU" sz="4800" b="1" dirty="0">
              <a:solidFill>
                <a:srgbClr val="002060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4139952" y="548680"/>
            <a:ext cx="497252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6600" b="1" dirty="0" smtClean="0">
                <a:solidFill>
                  <a:srgbClr val="002060"/>
                </a:solidFill>
              </a:rPr>
              <a:t>3</a:t>
            </a:r>
            <a:endParaRPr lang="ru-RU" sz="6600" b="1" dirty="0">
              <a:solidFill>
                <a:srgbClr val="002060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8028384" y="548680"/>
            <a:ext cx="497252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6600" b="1" dirty="0" smtClean="0">
                <a:solidFill>
                  <a:srgbClr val="002060"/>
                </a:solidFill>
              </a:rPr>
              <a:t>5</a:t>
            </a:r>
            <a:endParaRPr lang="ru-RU" sz="6600" b="1" dirty="0">
              <a:solidFill>
                <a:srgbClr val="002060"/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6156176" y="548680"/>
            <a:ext cx="497252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6600" b="1" dirty="0" smtClean="0">
                <a:solidFill>
                  <a:srgbClr val="002060"/>
                </a:solidFill>
              </a:rPr>
              <a:t>4</a:t>
            </a:r>
            <a:endParaRPr lang="ru-RU" sz="6600" b="1" dirty="0">
              <a:solidFill>
                <a:srgbClr val="002060"/>
              </a:solidFill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7668344" y="764704"/>
            <a:ext cx="49725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800" b="1" dirty="0" smtClean="0">
                <a:solidFill>
                  <a:srgbClr val="002060"/>
                </a:solidFill>
              </a:rPr>
              <a:t>=</a:t>
            </a:r>
            <a:endParaRPr lang="ru-RU" sz="4800" b="1" dirty="0">
              <a:solidFill>
                <a:srgbClr val="002060"/>
              </a:solidFill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5796136" y="692696"/>
            <a:ext cx="49725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800" b="1" dirty="0" smtClean="0">
                <a:solidFill>
                  <a:srgbClr val="002060"/>
                </a:solidFill>
              </a:rPr>
              <a:t>=</a:t>
            </a:r>
            <a:endParaRPr lang="ru-RU" sz="4800" b="1" dirty="0">
              <a:solidFill>
                <a:srgbClr val="002060"/>
              </a:solidFill>
            </a:endParaRPr>
          </a:p>
        </p:txBody>
      </p:sp>
      <p:pic>
        <p:nvPicPr>
          <p:cNvPr id="19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39552" y="2204864"/>
            <a:ext cx="1080120" cy="1275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21" name="Прямая соединительная линия 20"/>
          <p:cNvCxnSpPr/>
          <p:nvPr/>
        </p:nvCxnSpPr>
        <p:spPr>
          <a:xfrm>
            <a:off x="467544" y="1988840"/>
            <a:ext cx="8280920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25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91680" y="2204864"/>
            <a:ext cx="981068" cy="12078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" name="Прямоугольник 25"/>
          <p:cNvSpPr/>
          <p:nvPr/>
        </p:nvSpPr>
        <p:spPr>
          <a:xfrm>
            <a:off x="1475656" y="2420888"/>
            <a:ext cx="49725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800" b="1" dirty="0" smtClean="0">
                <a:solidFill>
                  <a:srgbClr val="002060"/>
                </a:solidFill>
              </a:rPr>
              <a:t>+</a:t>
            </a:r>
            <a:endParaRPr lang="ru-RU" sz="4800" b="1" dirty="0">
              <a:solidFill>
                <a:srgbClr val="002060"/>
              </a:solidFill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2843808" y="2348880"/>
            <a:ext cx="49725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800" b="1" dirty="0" smtClean="0">
                <a:solidFill>
                  <a:srgbClr val="002060"/>
                </a:solidFill>
              </a:rPr>
              <a:t>=</a:t>
            </a:r>
            <a:endParaRPr lang="ru-RU" sz="4800" b="1" dirty="0">
              <a:solidFill>
                <a:srgbClr val="002060"/>
              </a:solidFill>
            </a:endParaRPr>
          </a:p>
        </p:txBody>
      </p:sp>
      <p:pic>
        <p:nvPicPr>
          <p:cNvPr id="28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67544" y="3717032"/>
            <a:ext cx="936104" cy="10307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" name="Picture 4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835696" y="3645024"/>
            <a:ext cx="923012" cy="11944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" name="Picture 4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67544" y="5013176"/>
            <a:ext cx="923012" cy="11944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835696" y="4941168"/>
            <a:ext cx="1080120" cy="1275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32" name="Прямая соединительная линия 31"/>
          <p:cNvCxnSpPr/>
          <p:nvPr/>
        </p:nvCxnSpPr>
        <p:spPr>
          <a:xfrm flipV="1">
            <a:off x="4644008" y="2132856"/>
            <a:ext cx="0" cy="4248472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39" name="Прямоугольник 38"/>
          <p:cNvSpPr/>
          <p:nvPr/>
        </p:nvSpPr>
        <p:spPr>
          <a:xfrm>
            <a:off x="1475656" y="3789040"/>
            <a:ext cx="49725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800" b="1" dirty="0" smtClean="0">
                <a:solidFill>
                  <a:srgbClr val="002060"/>
                </a:solidFill>
              </a:rPr>
              <a:t>+</a:t>
            </a:r>
            <a:endParaRPr lang="ru-RU" sz="4800" b="1" dirty="0">
              <a:solidFill>
                <a:srgbClr val="002060"/>
              </a:solidFill>
            </a:endParaRPr>
          </a:p>
        </p:txBody>
      </p:sp>
      <p:sp>
        <p:nvSpPr>
          <p:cNvPr id="40" name="Прямоугольник 39"/>
          <p:cNvSpPr/>
          <p:nvPr/>
        </p:nvSpPr>
        <p:spPr>
          <a:xfrm>
            <a:off x="1403648" y="4941168"/>
            <a:ext cx="49725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800" b="1" dirty="0" smtClean="0">
                <a:solidFill>
                  <a:srgbClr val="002060"/>
                </a:solidFill>
              </a:rPr>
              <a:t>_</a:t>
            </a:r>
            <a:endParaRPr lang="ru-RU" sz="4800" b="1" dirty="0">
              <a:solidFill>
                <a:srgbClr val="002060"/>
              </a:solidFill>
            </a:endParaRPr>
          </a:p>
        </p:txBody>
      </p:sp>
      <p:sp>
        <p:nvSpPr>
          <p:cNvPr id="41" name="Прямоугольник 40"/>
          <p:cNvSpPr/>
          <p:nvPr/>
        </p:nvSpPr>
        <p:spPr>
          <a:xfrm>
            <a:off x="2843808" y="5157192"/>
            <a:ext cx="49725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800" b="1" dirty="0" smtClean="0">
                <a:solidFill>
                  <a:srgbClr val="002060"/>
                </a:solidFill>
              </a:rPr>
              <a:t>=</a:t>
            </a:r>
            <a:endParaRPr lang="ru-RU" sz="4800" b="1" dirty="0">
              <a:solidFill>
                <a:srgbClr val="002060"/>
              </a:solidFill>
            </a:endParaRPr>
          </a:p>
        </p:txBody>
      </p:sp>
      <p:sp>
        <p:nvSpPr>
          <p:cNvPr id="42" name="Прямоугольник 41"/>
          <p:cNvSpPr/>
          <p:nvPr/>
        </p:nvSpPr>
        <p:spPr>
          <a:xfrm>
            <a:off x="2843808" y="3789040"/>
            <a:ext cx="49725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800" b="1" dirty="0" smtClean="0">
                <a:solidFill>
                  <a:srgbClr val="002060"/>
                </a:solidFill>
              </a:rPr>
              <a:t>=</a:t>
            </a:r>
            <a:endParaRPr lang="ru-RU" sz="4800" b="1" dirty="0">
              <a:solidFill>
                <a:srgbClr val="002060"/>
              </a:solidFill>
            </a:endParaRPr>
          </a:p>
        </p:txBody>
      </p:sp>
      <p:pic>
        <p:nvPicPr>
          <p:cNvPr id="43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932040" y="2204864"/>
            <a:ext cx="936104" cy="10307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5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300192" y="2132856"/>
            <a:ext cx="1080120" cy="1275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6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60032" y="3501008"/>
            <a:ext cx="981068" cy="12078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7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300192" y="3645024"/>
            <a:ext cx="936104" cy="10307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9" name="Прямоугольник 48"/>
          <p:cNvSpPr/>
          <p:nvPr/>
        </p:nvSpPr>
        <p:spPr>
          <a:xfrm>
            <a:off x="5868144" y="2132856"/>
            <a:ext cx="49725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800" b="1" dirty="0" smtClean="0">
                <a:solidFill>
                  <a:srgbClr val="002060"/>
                </a:solidFill>
              </a:rPr>
              <a:t>_</a:t>
            </a:r>
            <a:endParaRPr lang="ru-RU" sz="4800" b="1" dirty="0">
              <a:solidFill>
                <a:srgbClr val="002060"/>
              </a:solidFill>
            </a:endParaRPr>
          </a:p>
        </p:txBody>
      </p:sp>
      <p:sp>
        <p:nvSpPr>
          <p:cNvPr id="51" name="Прямоугольник 50"/>
          <p:cNvSpPr/>
          <p:nvPr/>
        </p:nvSpPr>
        <p:spPr>
          <a:xfrm>
            <a:off x="5940152" y="3789040"/>
            <a:ext cx="49725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800" b="1" dirty="0" smtClean="0">
                <a:solidFill>
                  <a:srgbClr val="002060"/>
                </a:solidFill>
              </a:rPr>
              <a:t>+</a:t>
            </a:r>
            <a:endParaRPr lang="ru-RU" sz="4800" b="1" dirty="0">
              <a:solidFill>
                <a:srgbClr val="002060"/>
              </a:solidFill>
            </a:endParaRPr>
          </a:p>
        </p:txBody>
      </p:sp>
      <p:pic>
        <p:nvPicPr>
          <p:cNvPr id="52" name="Picture 4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300192" y="5013176"/>
            <a:ext cx="923012" cy="11944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3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004048" y="4941168"/>
            <a:ext cx="1080120" cy="1275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4" name="Прямоугольник 53"/>
          <p:cNvSpPr/>
          <p:nvPr/>
        </p:nvSpPr>
        <p:spPr>
          <a:xfrm>
            <a:off x="7236296" y="2420888"/>
            <a:ext cx="49725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800" b="1" dirty="0" smtClean="0">
                <a:solidFill>
                  <a:srgbClr val="002060"/>
                </a:solidFill>
              </a:rPr>
              <a:t>=</a:t>
            </a:r>
            <a:endParaRPr lang="ru-RU" sz="4800" b="1" dirty="0">
              <a:solidFill>
                <a:srgbClr val="002060"/>
              </a:solidFill>
            </a:endParaRPr>
          </a:p>
        </p:txBody>
      </p:sp>
      <p:sp>
        <p:nvSpPr>
          <p:cNvPr id="55" name="Прямоугольник 54"/>
          <p:cNvSpPr/>
          <p:nvPr/>
        </p:nvSpPr>
        <p:spPr>
          <a:xfrm>
            <a:off x="7308304" y="3789040"/>
            <a:ext cx="49725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800" b="1" dirty="0" smtClean="0">
                <a:solidFill>
                  <a:srgbClr val="002060"/>
                </a:solidFill>
              </a:rPr>
              <a:t>=</a:t>
            </a:r>
            <a:endParaRPr lang="ru-RU" sz="4800" b="1" dirty="0">
              <a:solidFill>
                <a:srgbClr val="002060"/>
              </a:solidFill>
            </a:endParaRPr>
          </a:p>
        </p:txBody>
      </p:sp>
      <p:sp>
        <p:nvSpPr>
          <p:cNvPr id="56" name="Прямоугольник 55"/>
          <p:cNvSpPr/>
          <p:nvPr/>
        </p:nvSpPr>
        <p:spPr>
          <a:xfrm>
            <a:off x="7308304" y="5229200"/>
            <a:ext cx="49725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800" b="1" dirty="0" smtClean="0">
                <a:solidFill>
                  <a:srgbClr val="002060"/>
                </a:solidFill>
              </a:rPr>
              <a:t>=</a:t>
            </a:r>
            <a:endParaRPr lang="ru-RU" sz="4800" b="1" dirty="0">
              <a:solidFill>
                <a:srgbClr val="002060"/>
              </a:solidFill>
            </a:endParaRPr>
          </a:p>
        </p:txBody>
      </p:sp>
      <p:sp>
        <p:nvSpPr>
          <p:cNvPr id="57" name="Прямоугольник 56"/>
          <p:cNvSpPr/>
          <p:nvPr/>
        </p:nvSpPr>
        <p:spPr>
          <a:xfrm>
            <a:off x="5940152" y="5229200"/>
            <a:ext cx="49725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800" b="1" dirty="0" smtClean="0">
                <a:solidFill>
                  <a:srgbClr val="002060"/>
                </a:solidFill>
              </a:rPr>
              <a:t>+</a:t>
            </a:r>
            <a:endParaRPr lang="ru-RU" sz="4800" b="1" dirty="0">
              <a:solidFill>
                <a:srgbClr val="002060"/>
              </a:solidFill>
            </a:endParaRPr>
          </a:p>
        </p:txBody>
      </p:sp>
      <p:sp>
        <p:nvSpPr>
          <p:cNvPr id="58" name="Прямоугольник 57"/>
          <p:cNvSpPr/>
          <p:nvPr/>
        </p:nvSpPr>
        <p:spPr>
          <a:xfrm>
            <a:off x="3419872" y="2276872"/>
            <a:ext cx="497252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6600" b="1" dirty="0" smtClean="0">
                <a:solidFill>
                  <a:srgbClr val="002060"/>
                </a:solidFill>
              </a:rPr>
              <a:t>6</a:t>
            </a:r>
            <a:endParaRPr lang="ru-RU" sz="6600" b="1" dirty="0">
              <a:solidFill>
                <a:srgbClr val="002060"/>
              </a:solidFill>
            </a:endParaRPr>
          </a:p>
        </p:txBody>
      </p:sp>
      <p:sp>
        <p:nvSpPr>
          <p:cNvPr id="59" name="Прямоугольник 58"/>
          <p:cNvSpPr/>
          <p:nvPr/>
        </p:nvSpPr>
        <p:spPr>
          <a:xfrm>
            <a:off x="7740352" y="2276872"/>
            <a:ext cx="497252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6600" b="1" dirty="0" smtClean="0">
                <a:solidFill>
                  <a:srgbClr val="002060"/>
                </a:solidFill>
              </a:rPr>
              <a:t>3</a:t>
            </a:r>
            <a:endParaRPr lang="ru-RU" sz="6600" b="1" dirty="0">
              <a:solidFill>
                <a:srgbClr val="002060"/>
              </a:solidFill>
            </a:endParaRPr>
          </a:p>
        </p:txBody>
      </p:sp>
      <p:sp>
        <p:nvSpPr>
          <p:cNvPr id="60" name="Прямоугольник 59"/>
          <p:cNvSpPr/>
          <p:nvPr/>
        </p:nvSpPr>
        <p:spPr>
          <a:xfrm>
            <a:off x="7740352" y="3645024"/>
            <a:ext cx="497252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6600" b="1" dirty="0" smtClean="0">
                <a:solidFill>
                  <a:srgbClr val="002060"/>
                </a:solidFill>
              </a:rPr>
              <a:t>9</a:t>
            </a:r>
            <a:endParaRPr lang="ru-RU" sz="6600" b="1" dirty="0">
              <a:solidFill>
                <a:srgbClr val="002060"/>
              </a:solidFill>
            </a:endParaRPr>
          </a:p>
        </p:txBody>
      </p:sp>
      <p:sp>
        <p:nvSpPr>
          <p:cNvPr id="61" name="Прямоугольник 60"/>
          <p:cNvSpPr/>
          <p:nvPr/>
        </p:nvSpPr>
        <p:spPr>
          <a:xfrm>
            <a:off x="3419872" y="3645024"/>
            <a:ext cx="497252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6600" b="1" dirty="0" smtClean="0">
                <a:solidFill>
                  <a:srgbClr val="002060"/>
                </a:solidFill>
              </a:rPr>
              <a:t>8</a:t>
            </a:r>
            <a:endParaRPr lang="ru-RU" sz="6600" b="1" dirty="0">
              <a:solidFill>
                <a:srgbClr val="002060"/>
              </a:solidFill>
            </a:endParaRPr>
          </a:p>
        </p:txBody>
      </p:sp>
      <p:sp>
        <p:nvSpPr>
          <p:cNvPr id="62" name="Прямоугольник 61"/>
          <p:cNvSpPr/>
          <p:nvPr/>
        </p:nvSpPr>
        <p:spPr>
          <a:xfrm>
            <a:off x="3491880" y="5013176"/>
            <a:ext cx="497252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6600" b="1" dirty="0" smtClean="0">
                <a:solidFill>
                  <a:srgbClr val="002060"/>
                </a:solidFill>
              </a:rPr>
              <a:t>1</a:t>
            </a:r>
            <a:endParaRPr lang="ru-RU" sz="6600" b="1" dirty="0">
              <a:solidFill>
                <a:srgbClr val="002060"/>
              </a:solidFill>
            </a:endParaRPr>
          </a:p>
        </p:txBody>
      </p:sp>
      <p:sp>
        <p:nvSpPr>
          <p:cNvPr id="63" name="Прямоугольник 62"/>
          <p:cNvSpPr/>
          <p:nvPr/>
        </p:nvSpPr>
        <p:spPr>
          <a:xfrm>
            <a:off x="7740352" y="5085184"/>
            <a:ext cx="497252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6600" b="1" dirty="0" smtClean="0">
                <a:solidFill>
                  <a:srgbClr val="002060"/>
                </a:solidFill>
              </a:rPr>
              <a:t>5</a:t>
            </a:r>
            <a:endParaRPr lang="ru-RU" sz="6600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>
        <p:push dir="u"/>
      </p:transition>
    </mc:Choice>
    <mc:Fallback>
      <p:transition spd="slow"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" grpId="0"/>
      <p:bldP spid="59" grpId="0"/>
      <p:bldP spid="60" grpId="0"/>
      <p:bldP spid="61" grpId="0"/>
      <p:bldP spid="62" grpId="0"/>
      <p:bldP spid="6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563888" y="260647"/>
            <a:ext cx="2403222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8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1 тур</a:t>
            </a:r>
            <a:endParaRPr lang="ru-RU" sz="80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867463" y="1700808"/>
            <a:ext cx="6028573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8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Головоломка</a:t>
            </a:r>
            <a:endParaRPr lang="ru-RU" sz="80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2052" name="Picture 4" descr="http://www.intelkot.ru/pics_import/ArticlesImg/Kybiki_Voskobovicha.jpg"/>
          <p:cNvPicPr>
            <a:picLocks noChangeAspect="1" noChangeArrowheads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0205" y="3212976"/>
            <a:ext cx="5763084" cy="32849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>
        <p:push dir="u"/>
      </p:transition>
    </mc:Choice>
    <mc:Fallback>
      <p:transition spd="slow">
        <p:push dir="u"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3084" y="5245137"/>
            <a:ext cx="1524825" cy="9575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8" name="Picture 1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875" y="5325810"/>
            <a:ext cx="863887" cy="10647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44" name="Picture 20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49466" y="5245138"/>
            <a:ext cx="1384328" cy="9567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9197" y="2210743"/>
            <a:ext cx="2238375" cy="1238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72418" y="5183431"/>
            <a:ext cx="1484437" cy="13578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25669" y="1767623"/>
            <a:ext cx="1609725" cy="1781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0898" y="5183431"/>
            <a:ext cx="1234972" cy="11577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6235" y="122117"/>
            <a:ext cx="1685925" cy="1447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45" name="Picture 21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439100">
            <a:off x="2578495" y="5326968"/>
            <a:ext cx="1428965" cy="9432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06814"/>
            <a:ext cx="1914525" cy="1343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2072" y="177049"/>
            <a:ext cx="2028825" cy="1362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0110" y="0"/>
            <a:ext cx="1371600" cy="1590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7" name="Picture 13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2002107"/>
            <a:ext cx="1952625" cy="1485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43" name="Picture 19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99187" y="5116889"/>
            <a:ext cx="1421846" cy="12132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7703921" y="1058057"/>
            <a:ext cx="79060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М</a:t>
            </a:r>
            <a:endParaRPr lang="ru-RU" sz="5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5612954" y="910317"/>
            <a:ext cx="65915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О</a:t>
            </a:r>
            <a:endParaRPr lang="ru-RU" sz="5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1898983" y="2749210"/>
            <a:ext cx="53412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Т</a:t>
            </a:r>
            <a:endParaRPr lang="ru-RU" sz="5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3242325" y="759363"/>
            <a:ext cx="64312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И</a:t>
            </a:r>
            <a:endParaRPr lang="ru-RU" sz="5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877123" y="878326"/>
            <a:ext cx="62869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Н</a:t>
            </a:r>
            <a:endParaRPr lang="ru-RU" sz="5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3648944" y="2829868"/>
            <a:ext cx="65915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О</a:t>
            </a:r>
            <a:endParaRPr lang="ru-RU" sz="5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35" name="Прямоугольник 34"/>
          <p:cNvSpPr/>
          <p:nvPr/>
        </p:nvSpPr>
        <p:spPr>
          <a:xfrm>
            <a:off x="6550648" y="2829868"/>
            <a:ext cx="55976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Р</a:t>
            </a:r>
            <a:endParaRPr lang="ru-RU" sz="5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37" name="Прямоугольник 36"/>
          <p:cNvSpPr/>
          <p:nvPr/>
        </p:nvSpPr>
        <p:spPr>
          <a:xfrm>
            <a:off x="1485042" y="5518786"/>
            <a:ext cx="65915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О</a:t>
            </a:r>
            <a:endParaRPr lang="ru-RU" sz="5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38" name="Прямоугольник 37"/>
          <p:cNvSpPr/>
          <p:nvPr/>
        </p:nvSpPr>
        <p:spPr>
          <a:xfrm>
            <a:off x="2637260" y="5506047"/>
            <a:ext cx="62869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Н</a:t>
            </a:r>
            <a:endParaRPr lang="ru-RU" sz="5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39" name="Прямоугольник 38"/>
          <p:cNvSpPr/>
          <p:nvPr/>
        </p:nvSpPr>
        <p:spPr>
          <a:xfrm>
            <a:off x="4006276" y="5498738"/>
            <a:ext cx="64312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И</a:t>
            </a:r>
            <a:endParaRPr lang="ru-RU" sz="5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40" name="Прямоугольник 39"/>
          <p:cNvSpPr/>
          <p:nvPr/>
        </p:nvSpPr>
        <p:spPr>
          <a:xfrm>
            <a:off x="5310509" y="5498738"/>
            <a:ext cx="53412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Т</a:t>
            </a:r>
            <a:endParaRPr lang="ru-RU" sz="5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41" name="Прямоугольник 40"/>
          <p:cNvSpPr/>
          <p:nvPr/>
        </p:nvSpPr>
        <p:spPr>
          <a:xfrm>
            <a:off x="6500954" y="5518786"/>
            <a:ext cx="65915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О</a:t>
            </a:r>
            <a:endParaRPr lang="ru-RU" sz="5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42" name="Прямоугольник 41"/>
          <p:cNvSpPr/>
          <p:nvPr/>
        </p:nvSpPr>
        <p:spPr>
          <a:xfrm>
            <a:off x="7934753" y="5482604"/>
            <a:ext cx="55976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Р</a:t>
            </a:r>
            <a:endParaRPr lang="ru-RU" sz="5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407423" y="5518786"/>
            <a:ext cx="79060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М</a:t>
            </a:r>
            <a:endParaRPr lang="ru-RU" sz="5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>
        <p:push dir="u"/>
      </p:transition>
    </mc:Choice>
    <mc:Fallback>
      <p:transition spd="slow"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/>
      <p:bldP spid="38" grpId="0"/>
      <p:bldP spid="39" grpId="0"/>
      <p:bldP spid="40" grpId="0"/>
      <p:bldP spid="41" grpId="0"/>
      <p:bldP spid="42" grpId="0"/>
      <p:bldP spid="3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563888" y="260647"/>
            <a:ext cx="2403222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8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1 тур</a:t>
            </a:r>
            <a:endParaRPr lang="ru-RU" sz="80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089623" y="1700808"/>
            <a:ext cx="7584256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8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Закономерность</a:t>
            </a:r>
            <a:endParaRPr lang="ru-RU" sz="80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49154" name="Picture 2"/>
          <p:cNvPicPr>
            <a:picLocks noChangeAspect="1" noChangeArrowheads="1"/>
          </p:cNvPicPr>
          <p:nvPr/>
        </p:nvPicPr>
        <p:blipFill>
          <a:blip r:embed="rId1" cstate="print"/>
          <a:srcRect/>
          <a:stretch>
            <a:fillRect/>
          </a:stretch>
        </p:blipFill>
        <p:spPr bwMode="auto">
          <a:xfrm>
            <a:off x="611560" y="3140968"/>
            <a:ext cx="8136904" cy="23720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1" cstate="print"/>
          <a:srcRect/>
          <a:stretch>
            <a:fillRect/>
          </a:stretch>
        </p:blipFill>
        <p:spPr bwMode="auto">
          <a:xfrm>
            <a:off x="763960" y="3293368"/>
            <a:ext cx="8136904" cy="23720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>
        <p:push dir="u"/>
      </p:transition>
    </mc:Choice>
    <mc:Fallback>
      <p:transition spd="slow">
        <p:push dir="u"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78" name="Picture 2"/>
          <p:cNvPicPr>
            <a:picLocks noChangeAspect="1" noChangeArrowheads="1"/>
          </p:cNvPicPr>
          <p:nvPr/>
        </p:nvPicPr>
        <p:blipFill>
          <a:blip r:embed="rId1" cstate="print"/>
          <a:srcRect/>
          <a:stretch>
            <a:fillRect/>
          </a:stretch>
        </p:blipFill>
        <p:spPr bwMode="auto">
          <a:xfrm>
            <a:off x="1907704" y="1844824"/>
            <a:ext cx="542925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0179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772816"/>
            <a:ext cx="600075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0180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75656" y="3429000"/>
            <a:ext cx="638175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0181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7544" y="332656"/>
            <a:ext cx="552450" cy="590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0182" name="Picture 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267744" y="3501008"/>
            <a:ext cx="571500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0183" name="Picture 7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83568" y="3356992"/>
            <a:ext cx="542925" cy="752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0185" name="Picture 9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115616" y="332656"/>
            <a:ext cx="561975" cy="552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9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411760" y="332656"/>
            <a:ext cx="561975" cy="552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9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635896" y="332656"/>
            <a:ext cx="561975" cy="552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9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940152" y="332656"/>
            <a:ext cx="561975" cy="552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Picture 9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932040" y="332656"/>
            <a:ext cx="561975" cy="552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83968" y="332656"/>
            <a:ext cx="552450" cy="590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059832" y="332656"/>
            <a:ext cx="552450" cy="590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835696" y="332656"/>
            <a:ext cx="552450" cy="590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0186" name="Picture 10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580112" y="332656"/>
            <a:ext cx="304800" cy="447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0187" name="Picture 11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380312" y="404664"/>
            <a:ext cx="304800" cy="447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0188" name="Picture 12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956376" y="404664"/>
            <a:ext cx="304800" cy="447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660232" y="332656"/>
            <a:ext cx="552450" cy="590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26" name="Прямая соединительная линия 25"/>
          <p:cNvCxnSpPr/>
          <p:nvPr/>
        </p:nvCxnSpPr>
        <p:spPr>
          <a:xfrm>
            <a:off x="395536" y="1340768"/>
            <a:ext cx="8064896" cy="0"/>
          </a:xfrm>
          <a:prstGeom prst="line">
            <a:avLst/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pic>
        <p:nvPicPr>
          <p:cNvPr id="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87624" y="1772816"/>
            <a:ext cx="600075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47864" y="1772816"/>
            <a:ext cx="600075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27784" y="1772816"/>
            <a:ext cx="600075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5517232"/>
            <a:ext cx="600075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88224" y="1772816"/>
            <a:ext cx="600075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" name="Picture 2"/>
          <p:cNvPicPr>
            <a:picLocks noChangeAspect="1" noChangeArrowheads="1"/>
          </p:cNvPicPr>
          <p:nvPr/>
        </p:nvPicPr>
        <p:blipFill>
          <a:blip r:embed="rId1" cstate="print"/>
          <a:srcRect/>
          <a:stretch>
            <a:fillRect/>
          </a:stretch>
        </p:blipFill>
        <p:spPr bwMode="auto">
          <a:xfrm>
            <a:off x="4139952" y="1844824"/>
            <a:ext cx="542925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" name="Picture 12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860032" y="1988840"/>
            <a:ext cx="304800" cy="447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" name="Picture 12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292080" y="1988840"/>
            <a:ext cx="304800" cy="447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" name="Picture 2"/>
          <p:cNvPicPr>
            <a:picLocks noChangeAspect="1" noChangeArrowheads="1"/>
          </p:cNvPicPr>
          <p:nvPr/>
        </p:nvPicPr>
        <p:blipFill>
          <a:blip r:embed="rId1" cstate="print"/>
          <a:srcRect/>
          <a:stretch>
            <a:fillRect/>
          </a:stretch>
        </p:blipFill>
        <p:spPr bwMode="auto">
          <a:xfrm>
            <a:off x="5796136" y="1844824"/>
            <a:ext cx="542925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" name="Picture 12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380312" y="1988840"/>
            <a:ext cx="304800" cy="447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8" name="Picture 12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956376" y="1988840"/>
            <a:ext cx="304800" cy="447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39" name="Прямая соединительная линия 38"/>
          <p:cNvCxnSpPr/>
          <p:nvPr/>
        </p:nvCxnSpPr>
        <p:spPr>
          <a:xfrm>
            <a:off x="395536" y="3068960"/>
            <a:ext cx="8064896" cy="0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pic>
        <p:nvPicPr>
          <p:cNvPr id="40" name="Picture 7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131840" y="3356992"/>
            <a:ext cx="542925" cy="752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" name="Picture 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283968" y="3501008"/>
            <a:ext cx="571500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2" name="Picture 12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076056" y="3573016"/>
            <a:ext cx="304800" cy="447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3" name="Picture 12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851920" y="3573016"/>
            <a:ext cx="304800" cy="447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4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36096" y="3429000"/>
            <a:ext cx="638175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5" name="Picture 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228184" y="3501008"/>
            <a:ext cx="571500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6" name="Picture 12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876256" y="3573016"/>
            <a:ext cx="304800" cy="447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7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308304" y="3429000"/>
            <a:ext cx="638175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8" name="Picture 12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8100392" y="3573016"/>
            <a:ext cx="304800" cy="447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49" name="Прямая соединительная линия 48"/>
          <p:cNvCxnSpPr/>
          <p:nvPr/>
        </p:nvCxnSpPr>
        <p:spPr>
          <a:xfrm>
            <a:off x="395536" y="4869160"/>
            <a:ext cx="8064896" cy="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pic>
        <p:nvPicPr>
          <p:cNvPr id="51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75856" y="5445224"/>
            <a:ext cx="600075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2" name="Picture 12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067944" y="5661248"/>
            <a:ext cx="304800" cy="447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3" name="Picture 12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572000" y="5661248"/>
            <a:ext cx="304800" cy="447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4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699792" y="5589240"/>
            <a:ext cx="552450" cy="590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5" name="Picture 7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403648" y="5445224"/>
            <a:ext cx="542925" cy="752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6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79712" y="5517232"/>
            <a:ext cx="638175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7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76056" y="5589240"/>
            <a:ext cx="552450" cy="590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8" name="Picture 12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868144" y="5661248"/>
            <a:ext cx="304800" cy="447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9" name="Picture 7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300192" y="5445224"/>
            <a:ext cx="542925" cy="752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0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20272" y="5445224"/>
            <a:ext cx="638175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" name="Picture 12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884368" y="5589240"/>
            <a:ext cx="304800" cy="447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>
        <p:push dir="u"/>
      </p:transition>
    </mc:Choice>
    <mc:Fallback>
      <p:transition spd="slow">
        <p:push dir="u"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91376" y="2420888"/>
            <a:ext cx="8148256" cy="2554545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Up">
              <a:avLst/>
            </a:prstTxWarp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8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Физкультминутка</a:t>
            </a:r>
            <a:endParaRPr lang="ru-RU" sz="8000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algn="ctr"/>
            <a:endParaRPr lang="ru-RU" sz="80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6146" name="Picture 2" descr="http://gorod-detstva.caduk.ru/images/detki.png"/>
          <p:cNvPicPr>
            <a:picLocks noChangeAspect="1" noChangeArrowheads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3567" y="1484784"/>
            <a:ext cx="6543873" cy="50551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>
        <p:push dir="u"/>
      </p:transition>
    </mc:Choice>
    <mc:Fallback>
      <p:transition spd="slow">
        <p:push dir="u"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lue Waves">
  <a:themeElements>
    <a:clrScheme name="Blue Waves 13">
      <a:dk1>
        <a:srgbClr val="000000"/>
      </a:dk1>
      <a:lt1>
        <a:srgbClr val="FFFFFF"/>
      </a:lt1>
      <a:dk2>
        <a:srgbClr val="000000"/>
      </a:dk2>
      <a:lt2>
        <a:srgbClr val="969696"/>
      </a:lt2>
      <a:accent1>
        <a:srgbClr val="0066CC"/>
      </a:accent1>
      <a:accent2>
        <a:srgbClr val="3399FF"/>
      </a:accent2>
      <a:accent3>
        <a:srgbClr val="FFFFFF"/>
      </a:accent3>
      <a:accent4>
        <a:srgbClr val="000000"/>
      </a:accent4>
      <a:accent5>
        <a:srgbClr val="AAB8E2"/>
      </a:accent5>
      <a:accent6>
        <a:srgbClr val="2D8AE7"/>
      </a:accent6>
      <a:hlink>
        <a:srgbClr val="CC3300"/>
      </a:hlink>
      <a:folHlink>
        <a:srgbClr val="996600"/>
      </a:folHlink>
    </a:clrScheme>
    <a:fontScheme name="Blue Waves">
      <a:majorFont>
        <a:latin typeface="Arial"/>
        <a:ea typeface="SimSun"/>
        <a:cs typeface=""/>
      </a:majorFont>
      <a:minorFont>
        <a:latin typeface="Arial"/>
        <a:ea typeface="SimSun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0">
          <a:gsLst>
            <a:gs pos="0">
              <a:schemeClr val="accent1"/>
            </a:gs>
            <a:gs pos="100000">
              <a:schemeClr val="accent2"/>
            </a:gs>
          </a:gsLst>
          <a:lin ang="5400000" scaled="1"/>
        </a:gradFill>
        <a:ln w="9525" cap="flat" cmpd="sng" algn="ctr">
          <a:solidFill>
            <a:schemeClr val="accent1"/>
          </a:solidFill>
          <a:prstDash val="solid"/>
          <a:round/>
          <a:headEnd type="none" w="med" len="med"/>
          <a:tailEnd type="none" w="med" len="med"/>
        </a:ln>
      </a:spPr>
      <a:bodyPr vert="horz" wrap="none" lIns="91440" tIns="45720" rIns="91440" bIns="45720" numCol="1" anchor="ctr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zh-CN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SimSun" panose="02010600030101010101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0">
          <a:gsLst>
            <a:gs pos="0">
              <a:schemeClr val="accent1"/>
            </a:gs>
            <a:gs pos="100000">
              <a:schemeClr val="accent2"/>
            </a:gs>
          </a:gsLst>
          <a:lin ang="5400000" scaled="1"/>
        </a:gradFill>
        <a:ln w="9525" cap="flat" cmpd="sng" algn="ctr">
          <a:solidFill>
            <a:schemeClr val="accent1"/>
          </a:solidFill>
          <a:prstDash val="solid"/>
          <a:round/>
          <a:headEnd type="none" w="med" len="med"/>
          <a:tailEnd type="none" w="med" len="med"/>
        </a:ln>
      </a:spPr>
      <a:bodyPr vert="horz" wrap="none" lIns="91440" tIns="45720" rIns="91440" bIns="45720" numCol="1" anchor="ctr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zh-CN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SimSun" panose="02010600030101010101" pitchFamily="2" charset="-122"/>
          </a:defRPr>
        </a:defPPr>
      </a:lstStyle>
    </a:lnDef>
  </a:objectDefaults>
  <a:extraClrSchemeLst>
    <a:extraClrScheme>
      <a:clrScheme name="Blue Waves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ue Waves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ue Waves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ue Waves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ue Waves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ue Waves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 Waves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 Waves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 Waves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 Waves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 Waves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 Waves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 Waves 13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066CC"/>
        </a:accent1>
        <a:accent2>
          <a:srgbClr val="3399FF"/>
        </a:accent2>
        <a:accent3>
          <a:srgbClr val="FFFFFF"/>
        </a:accent3>
        <a:accent4>
          <a:srgbClr val="000000"/>
        </a:accent4>
        <a:accent5>
          <a:srgbClr val="AAB8E2"/>
        </a:accent5>
        <a:accent6>
          <a:srgbClr val="2D8AE7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1181</Words>
  <Application>WPS Presentation</Application>
  <PresentationFormat>Экран (4:3)</PresentationFormat>
  <Paragraphs>204</Paragraphs>
  <Slides>27</Slides>
  <Notes>2</Notes>
  <HiddenSlides>0</HiddenSlides>
  <MMClips>0</MMClips>
  <ScaleCrop>false</ScaleCrop>
  <HeadingPairs>
    <vt:vector size="6" baseType="variant">
      <vt:variant>
        <vt:lpstr>已用的字体</vt:lpstr>
      </vt:variant>
      <vt:variant>
        <vt:i4>9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27</vt:i4>
      </vt:variant>
    </vt:vector>
  </HeadingPairs>
  <TitlesOfParts>
    <vt:vector size="37" baseType="lpstr">
      <vt:lpstr>Arial</vt:lpstr>
      <vt:lpstr>SimSun</vt:lpstr>
      <vt:lpstr>Wingdings</vt:lpstr>
      <vt:lpstr>Microsoft YaHei</vt:lpstr>
      <vt:lpstr>Arial Unicode MS</vt:lpstr>
      <vt:lpstr>Calibri</vt:lpstr>
      <vt:lpstr>Times New Roman</vt:lpstr>
      <vt:lpstr>commissioner</vt:lpstr>
      <vt:lpstr>Segoe Print</vt:lpstr>
      <vt:lpstr>Blue Waves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Детский сад "Умка"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Патимат Газиханова</cp:lastModifiedBy>
  <cp:revision>70</cp:revision>
  <dcterms:created xsi:type="dcterms:W3CDTF">2015-04-20T11:44:00Z</dcterms:created>
  <dcterms:modified xsi:type="dcterms:W3CDTF">2025-02-10T16:50:32Z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83DA4030A63F45A6A91AEE58DBEBFFA7_12</vt:lpwstr>
  </property>
  <property fmtid="{D5CDD505-2E9C-101B-9397-08002B2CF9AE}" pid="3" name="KSOProductBuildVer">
    <vt:lpwstr>1049-12.2.0.19805</vt:lpwstr>
  </property>
</Properties>
</file>