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72" r:id="rId10"/>
    <p:sldId id="266" r:id="rId11"/>
    <p:sldId id="271" r:id="rId12"/>
    <p:sldId id="267" r:id="rId13"/>
    <p:sldId id="268" r:id="rId14"/>
    <p:sldId id="269" r:id="rId15"/>
    <p:sldId id="270" r:id="rId16"/>
  </p:sldIdLst>
  <p:sldSz cx="9144000" cy="6858000" type="screen4x3"/>
  <p:notesSz cx="6877050" cy="10001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C564569-0918-474B-9108-05A07AA49A92}" type="datetimeFigureOut">
              <a:rPr lang="ru-RU" smtClean="0"/>
              <a:pPr/>
              <a:t>04.11.2015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F9CCDA6-1211-4235-AECB-B931139AC5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543956" cy="2571768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Подготовка дошкольников к обучению грамоте.</a:t>
            </a:r>
            <a:endParaRPr lang="ru-RU" sz="54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prazdniki.me/wp-content/uploads/2013/05/deti_chitayut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934335"/>
            <a:ext cx="4757420" cy="3923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72132" y="4643446"/>
            <a:ext cx="34290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и провела  учитель-логопед 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МДОУ «Детский сад №50»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Макарычева Н.В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9001156" cy="71435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Звуковой анализ и синтез.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642918"/>
            <a:ext cx="9001156" cy="3179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Для решения задачи подготовки детей к звуковому анализу необходимо научить их воспринимать слово не как единый звуковой комплекс, а научить слышать в слове отдельные звуки. Способом выделения звука в слове является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особое произнесение слова — с интонационным,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особо подчеркнутым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выделением в нем одного звука. Р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ебенка нужно специально научить особому протяжному произнесению звука, интонационному выделению его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ОООля,ааарбуз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ru-RU" sz="1400" b="0" i="1" u="none" strike="noStrike" cap="none" normalizeH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шшшапка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, </a:t>
            </a:r>
            <a:r>
              <a:rPr kumimoji="0" lang="ru-RU" sz="1400" b="0" i="1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сссобака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).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В данном случае артикуляция начинает играть особую роль, выполнять функцию ориентировки в слове.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Овладению способом интонационного выделения звука помогают приемы сравнения звуков речи с «песенками» ветра —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шшш,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насоса —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ссс,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их произношения, обнаружения звука («песенки») в произносимых взрослым (с интонационным выделением звука) словах. Подбирают слова, которые можно произносить протяжно (с шипящими, сонорными согласными). Далее детям предлагают назвать картинки, игрушки так, чтобы была слышна «песенка» ветра: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шшшар, кошшшка, карандашшш;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«песенка» жука —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жжжук, ножжжницы. 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Постепенно вместо слова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песенка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начинает употребляться слово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звук.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Умение произносить слова с интонированием звука закрепляется в игровых заданиях «Скажи, как я», «Скажи, чтобы все услышали в слове 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масло звук с».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cs typeface="Arial" pitchFamily="34" charset="0"/>
            </a:endParaRPr>
          </a:p>
        </p:txBody>
      </p:sp>
      <p:pic>
        <p:nvPicPr>
          <p:cNvPr id="4" name="Рисунок 3" descr="http://festival.1september.ru/articles/525290/img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857628"/>
            <a:ext cx="178595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festival.1september.ru/articles/525290/img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3857628"/>
            <a:ext cx="3786214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festival.1september.ru/articles/525290/img6.gif"/>
          <p:cNvPicPr/>
          <p:nvPr/>
        </p:nvPicPr>
        <p:blipFill>
          <a:blip r:embed="rId4" cstate="print"/>
          <a:srcRect b="46470"/>
          <a:stretch>
            <a:fillRect/>
          </a:stretch>
        </p:blipFill>
        <p:spPr bwMode="auto">
          <a:xfrm>
            <a:off x="6000760" y="3857628"/>
            <a:ext cx="292895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3"/>
            <a:ext cx="8715436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Когда дети освоят способ интонационного выделения звука в слове, их начинают учить определять, на каком месте находится нужный звук — в начале, середине или конце слова.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endParaRPr lang="ru-RU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начале обучения детям можно предложить фигурки животных, 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где голова животного указывает на начало,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туловище - на середину, а хвост - на конец слова.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Дети ставят символ опознаваемого звука 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в нужный квадратик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endParaRPr lang="ru-RU" sz="1600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Знакомство с согласными звуками рекомендуется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начинать со звуков [м], [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н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], потому что: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Артикуляция очень резко отличается от артикуляции </a:t>
            </a:r>
          </a:p>
          <a:p>
            <a:pPr lvl="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гласных звуков, воздух встречает препятствие.</a:t>
            </a:r>
          </a:p>
          <a:p>
            <a:pPr lvl="0">
              <a:buFont typeface="Arial" pitchFamily="34" charset="0"/>
              <a:buChar char="•"/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Именно эти звуки позволят легче усвоить детям </a:t>
            </a:r>
          </a:p>
          <a:p>
            <a:pPr lvl="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процесс слияния, необходимый для навыка слогового</a:t>
            </a:r>
          </a:p>
          <a:p>
            <a:pPr lvl="0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чтения.</a:t>
            </a:r>
          </a:p>
          <a:p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При знакомстве с каждым звуком даётся его полная характеристика, опираясь на тактильный, зрительный, слуховой, двигательный анализаторы. Дети усваивают, что звук можно услышать, артикуляцию увидеть, и почувствовать.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Детям предлагаются для интонационного выделения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не только твердые согласные звуки,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но и мягкие: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пппетух (п'), кккит (к').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Объяснение мягкости и твердости звуков дается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в игровой форме: парные фонемы 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(м—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м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', с—</a:t>
            </a:r>
            <a:r>
              <a:rPr lang="ru-RU" sz="1600" i="1" dirty="0" err="1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с</a:t>
            </a:r>
            <a:r>
              <a:rPr lang="ru-RU" sz="1600" i="1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')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называют «братцами»;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ea typeface="Times New Roman" pitchFamily="18" charset="0"/>
                <a:cs typeface="Arial" pitchFamily="34" charset="0"/>
              </a:rPr>
              <a:t> твердые— «сердитыми», мягкие — «добрыми» . </a:t>
            </a:r>
            <a:endParaRPr lang="ru-RU" sz="1600" dirty="0" smtClean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" name="Рисунок 2" descr="http://festival.1september.ru/articles/525290/img3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1643050"/>
            <a:ext cx="3143272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142852"/>
            <a:ext cx="89297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На первом этапе детей учат определять порядок,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последовательность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фонем. С этой целью используется не только уже освоенный ими способ интонационного выделения звуков. Дошкольники не могут, опираясь только на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произнесение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устанавливать порядок следования звуков. Поэтому Д.Б.Эльконин </a:t>
            </a: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</a:rPr>
              <a:t>предложил моделирование структуры слова 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 виде картинки-схемы его звукового состава. На картинке изображается предмет, слово-название которого должно быть проанализировано. Под картинкой дается графическая схема звукового состава, представляющая собой горизонтальный ряд клеток по числу фонем. </a:t>
            </a:r>
          </a:p>
          <a:p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Следует особо подчеркнуть, что к этим сложным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формам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моделирования можно переходить лишь в том случае, если дети научились интонационно выделять звуки и на основе этого определять их место в слове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3" name="Рисунок 2" descr="http://festival.1september.ru/articles/587685/img13.jpg"/>
          <p:cNvPicPr/>
          <p:nvPr/>
        </p:nvPicPr>
        <p:blipFill>
          <a:blip r:embed="rId2" cstate="print"/>
          <a:srcRect b="4457"/>
          <a:stretch>
            <a:fillRect/>
          </a:stretch>
        </p:blipFill>
        <p:spPr bwMode="auto">
          <a:xfrm>
            <a:off x="285720" y="2714620"/>
            <a:ext cx="3000396" cy="2892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вал 3"/>
          <p:cNvSpPr/>
          <p:nvPr/>
        </p:nvSpPr>
        <p:spPr>
          <a:xfrm>
            <a:off x="428596" y="5786454"/>
            <a:ext cx="857256" cy="8429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357290" y="5786454"/>
            <a:ext cx="857256" cy="85725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2357422" y="5786454"/>
            <a:ext cx="857256" cy="8572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http://xn--80adasqy7a8g.xn--p1ai/images/9/1/sjurpriz-umnogo-myshonka-konspekt-o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2786034"/>
            <a:ext cx="542925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142852"/>
            <a:ext cx="850112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З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вуковой анализ проходит в своем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формировании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следующие стадии: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интонационное выделение последовательности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фонем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 общий фонемный анализ слова с опорой на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картинку-схему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 фишки;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дифференциация гласных и согласных фонем; 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дифференциация согласных фонем по твердости и мягкости (в дальнейшем — по глухости и звонкости) и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моделирование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основных фонематических отношений в слове;</a:t>
            </a:r>
          </a:p>
          <a:p>
            <a:pPr>
              <a:buFont typeface="Wingdings" pitchFamily="2" charset="2"/>
              <a:buChar char="q"/>
            </a:pP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проведение звукового анализа без опоры на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наглядность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— графическую схему, а затем постепенно и отказ от фишек. Полный звуковой анализ осуществляется в уме (во внутреннем плане).</a:t>
            </a:r>
          </a:p>
          <a:p>
            <a:endParaRPr lang="ru-RU" dirty="0"/>
          </a:p>
        </p:txBody>
      </p:sp>
      <p:pic>
        <p:nvPicPr>
          <p:cNvPr id="7" name="Рисунок 6" descr="http://sadpavlovka.ru/wp-content/uploads/2014/04/43a913fd4040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857496"/>
            <a:ext cx="6786610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4291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Развитие графических навыков</a:t>
            </a: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571481"/>
            <a:ext cx="8786874" cy="6544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Письмо, как и чтение, невозможно без высокого уровня развития устной речи, являющейся базой для их формирования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ее осознания и анализа, 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также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без развития общей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способности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 аналитико-синтетической деятельности.</a:t>
            </a:r>
          </a:p>
          <a:p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Еще один аспект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подготовки к письму связан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непосредственно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 овладением техникой письма, двигательной стороной графического навыка, формированием психомоторной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готовности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 письму. Начальный этап овладения навыком письма представляет для детей большую трудность,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требует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выработки плавных, ритмических, хорошо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координированных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движений кисти руки, тонких пространственных ориентировок, хорошего глазомера. Эти трудности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преодолеваются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путем длительных, систематических упражнений.</a:t>
            </a:r>
          </a:p>
          <a:p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Задачи подготовки руки и глаза к письму в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подготовительной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группе: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1. Развитие точности зрительного восприятия,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формирование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умения вычленять элементы из целого и вновь объединять их в целое, развитие точности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пространственной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дифференцировки.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2. Развитие ориентировки в пространстве по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направлениям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(вправо, влево, правая сторона, левая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сторона, клеточка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).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3. Ознакомление с правилами письма: пишут слева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направо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; последовательно заполняют страницу, сохраняя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одинаковую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величину элементов, равное расстояние между ними.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4. Подготовка мелкой мускулатуры руки к письму 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выработка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умения управлять своими движениями 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соответствии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 поставленной задачей (штриховка, рисование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бордюров)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5. Выработка умения сопровождать словесными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объяснениями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свои наблюдения и действия.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6. Обучение соблюдению при выполнении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приготовительных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упражнений к письму определенных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гигиенических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требований (расположение тетради, посадка за столом, поза пишущего, расстояние глаз от тетради, правила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держания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ручки, карандаша).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Целесообразно проводить и специально подобранные подготовительные упражнения: обводку и штриховку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геометрических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фигур, контурных изображений овощей,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фруктов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грибов, листьев; рисование предметов, напоминающих элементы букв (флажки, кружки, огурец, удочка и др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.) 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В процессе этих упражнений обращается внимание на развитие глазомера и точности зрительного восприятия, пространственных ориентировок на листе тетради,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соблюдение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гигиенических правил при письме.</a:t>
            </a: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planetadetstva.net/wp-content/uploads/2013/10/%D0%BC%D0%B8%D0%BD%D0%B8%D0%B0%D1%82%D1%8E%D1%80%D0%B04-300x249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36"/>
            <a:ext cx="7000923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14349" y="571480"/>
            <a:ext cx="7143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внимание.</a:t>
            </a:r>
            <a:endParaRPr lang="ru-RU" sz="5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ped-kopilka.ru/upload/blogs/10705_305f0003b5708f4c3106a965a1b0687a.jpg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142852"/>
            <a:ext cx="2357422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572164" cy="57148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Что такое грамота?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500042"/>
            <a:ext cx="6786610" cy="7150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Грамота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- это умение читать и писать.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Чтение и письмо – виды речевой деятельности, основой для которых является устная речь. Следовательно,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основой для обучения грамоте является общеречевое развитие детей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современной методике принят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звуковой аналитико-синтетический метод обучения грамоте.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 Само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название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его говорит о том, что в основе обучения лежат анализ и синтез звуковой стороны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речи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.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В основе этого метода лежит позиционный принцип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чтения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, т. е. произнесение согласной фонемы при чтении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должно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производиться с учетом позиции следующей за ней гласной фонемы. Например, в словах мал, мел, мял, мыл, мул согласный звук произносится всякий раз по-разному в зависимости от того, какой звук за ним следует.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При обучении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грамоте это проявляется в том, что обучающиеся должны: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различать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четко все гласные и согласные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фонемы;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находить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гласные фонемы в словах;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ориентироваться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на гласную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фонему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и определять твердость или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мягкость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предшествующей согласной фонемы; 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Wingdings" pitchFamily="2" charset="2"/>
              <a:buChar char="q"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усваивать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согласные фонемы в сочетании со всеми гласными.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 В дошкольном возрасте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дети должны приобрести широкую ориентировку в звуковой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стороне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речи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 Развитие фонематического восприятия,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формирование широкой ориентировки детей в языковой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системе,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умений звукового анализа и синтеза, а также развитие осознанного отношения к языку и речи составляют одну из основных задач специальной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подготовки детей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</a:rPr>
              <a:t>к обучению грамоте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16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/>
          </a:p>
          <a:p>
            <a:r>
              <a:rPr lang="ru-RU" dirty="0" smtClean="0"/>
              <a:t>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286808" cy="1214422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Подготовка к обучению грамоте в разных возрастных группах. Анализ программы.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3" y="1214422"/>
          <a:ext cx="8786874" cy="50006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857519"/>
                <a:gridCol w="3049623"/>
                <a:gridCol w="2879732"/>
              </a:tblGrid>
              <a:tr h="7055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Младшая группа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Средняя группа</a:t>
                      </a:r>
                      <a:endParaRPr lang="ru-RU" sz="1600" dirty="0">
                        <a:solidFill>
                          <a:schemeClr val="accent1">
                            <a:lumMod val="50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kern="1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Старшая группа</a:t>
                      </a:r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295100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Учить детей внятно произносить в словах гласные (а, у, и, о, э) и некоторые согласные звуки п-б-т-д-к-г; ф-в; т-с-з-ц.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Развивать моторику речедвигательного аппарата, слуховое восприятие, речевой слух и речевое дыхание, уточнять и закреплять артикуляцию звуков.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Вырабатывать правильный темп речи, интонационную выразительность.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Учить отчетливо произносить слова и короткие фразы, говорить спокойно, с естественными интонациями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Закреплять правильное произношение гласных и согласных звуков, отрабатывать произношение свистящих, шипящих и сонорных </a:t>
                      </a:r>
                      <a:endParaRPr lang="ru-RU" sz="1400" dirty="0" smtClean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(</a:t>
                      </a: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р, л) звуков.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Развивать артикуляционный аппарат.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Продолжать работу над дикцией: совершенствовать отчетливое произнесение слов и словосочетаний.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 Развивать фонематический слух: учить различать на слух и называть слова, начинающиеся на определенный звук.</a:t>
                      </a:r>
                    </a:p>
                    <a:p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Закреплять правильное, отчетливое произнесение звуков.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Учить различать на слух и отчетливо произносить сходные  по артикуляции и звучанию согласные звуки: с-з, с-ц, ш-ж, ч-ц, с-ш, ж-з, л-р.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Продолжать развивать фонематический слух. Учить определять место звука в слове (начало, середина, конец).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Отрабатывать интонационную выразительность речи.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7786742" cy="500066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Подготовительная группа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142984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928670"/>
          <a:ext cx="8072494" cy="5429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23046"/>
                <a:gridCol w="3949448"/>
              </a:tblGrid>
              <a:tr h="6786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Звуковая культура речи</a:t>
                      </a:r>
                    </a:p>
                    <a:p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Подготовка к обучению грамоте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750628"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Совершенствовать умение различать на слух и в произношении все звуки родного языка.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 Отрабатывать дикцию: учить детей внятно и отчетливо произносить слова и словосочетания с естественными интонациями.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 Совершенствовать фонематический слух: учить называть слова с определенным звуком, находить слова с этим звуком в предложении, определять место звука в слове.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Отрабатывать интонационную выразительность речи</a:t>
                      </a:r>
                      <a:endParaRPr lang="ru-RU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Дать представления о предложении (без грамматического определения).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 Упражнять в составлении предложений, членении простых предложений (без союзов и предлогов) на слова с указанием их последовательности.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Учить детей делить двусложные и трехсложные слова с открытыми слогами (на-ша Ма-ша, ма-ли-на, бе-ре-за) на части. </a:t>
                      </a:r>
                    </a:p>
                    <a:p>
                      <a:pPr>
                        <a:buFont typeface="Wingdings" pitchFamily="2" charset="2"/>
                        <a:buChar char="q"/>
                      </a:pPr>
                      <a:r>
                        <a:rPr lang="ru-RU" dirty="0" smtClean="0"/>
                        <a:t>Учить составлять слова из слогов (устно). Учить выделять последовательность звуков в простых словах.</a:t>
                      </a: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00174"/>
          </a:xfrm>
        </p:spPr>
        <p:txBody>
          <a:bodyPr>
            <a:noAutofit/>
          </a:bodyPr>
          <a:lstStyle/>
          <a:p>
            <a:pPr algn="l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Содержание работы по подготовке детей к обучению грамоте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1428736"/>
            <a:ext cx="821536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tx2">
                    <a:lumMod val="75000"/>
                  </a:schemeClr>
                </a:solidFill>
              </a:rPr>
              <a:t>При определении содержания работы по подготовке к обучению грамоте целесообразно выделить следующие направления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ознакомление детей со словом — вычленение слова как самостоятельной смысловой единицы из потока речи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ознакомление с предложением — выделение его как смысловой единицы из речи;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ознакомление со словесным составом предложения — деление предложения на слова и составление из слов (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2-4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) предложений;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ознакомление со слоговым строением слова —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членение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слов (из 2—3 слогов) на части и составление слов из слогов;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ознакомление со звуковым строением слов,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формирование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навыков звукового анализа слов: определение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количества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последовательности звуков (фонем) 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составление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слов с определенными звуками, понимание смысло-различительной роли фонемы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развитие графических навыков.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Ведущую роль играет формирование способности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анализировать 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звуковой состав 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слов. 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85794"/>
          </a:xfrm>
        </p:spPr>
        <p:txBody>
          <a:bodyPr/>
          <a:lstStyle/>
          <a:p>
            <a:pPr algn="l"/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словом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3" y="714356"/>
            <a:ext cx="607223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формировании представлений о слове можно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выделить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два основных момента: вычленение слова из потока речи и раскрытие слова как самостоятельной смысловой единицы.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С термином «слово» дети начинают знакомиться в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средней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группе в процессе общения, при выполнении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разнообразных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речевых упражнений по обучению звукопроизношению, обогащению словаря. Выражения «Послушай, как я скажу это слово», «Скажи слово .... правильно»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часто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используются педагогом.</a:t>
            </a:r>
          </a:p>
          <a:p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С 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целью выделения слов из потока речи используются разнообразные игровые упражнения, в которых дети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словами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называют разные предметы и игрушки, их свойства и качества; средства художественной литературы, при помощи тех произведений, в которых слову принадлежит большая роль; игры, игровые действия в которых определяются словами, которые можно или нельзя произносить: «Фанты», «Черное и белое», «Телефон», «Эхо», «Скажи наоборот»; словарные упражнения, упражнения на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словообразование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. Они помогают 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обратить внимание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ребенка </a:t>
            </a:r>
            <a:r>
              <a:rPr lang="ru-RU" i="1" dirty="0">
                <a:solidFill>
                  <a:schemeClr val="tx2">
                    <a:lumMod val="50000"/>
                  </a:schemeClr>
                </a:solidFill>
              </a:rPr>
              <a:t>на смысловую сторону слова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(слово обозначает 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предмет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</a:rPr>
              <a:t>, признак, действие).</a:t>
            </a:r>
          </a:p>
          <a:p>
            <a:endParaRPr lang="ru-RU" dirty="0"/>
          </a:p>
        </p:txBody>
      </p:sp>
      <p:pic>
        <p:nvPicPr>
          <p:cNvPr id="5" name="Рисунок 4" descr="http://player.myshared.ru/890944/data/images/img6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12805" y="1785926"/>
            <a:ext cx="3231195" cy="3240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 предложением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000108"/>
            <a:ext cx="8786874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Ознакомление начинается с анализа простых предложений без предлогов и союзов, состоящих из 2 — 3 слов (Кукла сидит. Кукла держит шарик). Для анализа предложений используются наглядно-действенные методы и приемы: рассматривание игрушек, демонстрация действий с игрушками, рассматривание картин, пространственное моделирование. Ведется работа по составлению предложений.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 основе обучения лежит следующее: четкое произнесение предложения, выделение слов голосом, их количественный и порядковый счет (сколько слов, какое первое слово, какое идет потом), пространственное моделирование слов при помощи абстрактных символов (линии, полоски, квадратики, ). Это помогает ребенку понять линейность (последовательность) и дискретность (членораздельность) речи.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Целесообразно использовать схемы. Детям объясняют, что предложение можно нарисовать (записать), чтобы узнать, сколько в нем слов. Педагог чертит на доске линии по числу слов в анализируемом предложении: «Одна черта обозначает одно слово. Здесь три черты, значит, в предложении три слова. Первое слово обозначается не простой чертой, а чертой с уголком, в конце предложения ставят точку».</a:t>
            </a:r>
          </a:p>
          <a:p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</a:rPr>
              <a:t>Приемы</a:t>
            </a: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четкое произнесение слов с паузой;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произнесение слов под хлопки (воспитателем, отдельными детьми, всей группой);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последовательное называние слов в предложении;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подсчет слов в предложении на пальцах, 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 с помощью счетных палочек; в громкой речи, про себя;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варианты игры «Живые слова»; произнесение слов вразбивку;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произнесение слов по рядам; шепотный анализ предложения;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составление предложений из разного количества слов;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составление предложений с заданным словом; 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составление предложений по «живой сценке»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  (Саша удит рыбу. Саша — рыболов)</a:t>
            </a:r>
            <a:r>
              <a:rPr lang="ru-RU" sz="1400" i="1" dirty="0" smtClean="0">
                <a:solidFill>
                  <a:schemeClr val="tx2">
                    <a:lumMod val="50000"/>
                  </a:schemeClr>
                </a:solidFill>
              </a:rPr>
              <a:t>, 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перепрыгивание через скакалку,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  отстукивание на барабане или бубне столько раз, </a:t>
            </a:r>
          </a:p>
          <a:p>
            <a:r>
              <a:rPr lang="ru-RU" sz="1400" dirty="0" smtClean="0">
                <a:solidFill>
                  <a:schemeClr val="tx2">
                    <a:lumMod val="50000"/>
                  </a:schemeClr>
                </a:solidFill>
              </a:rPr>
              <a:t>    сколько слов в предложении.</a:t>
            </a:r>
          </a:p>
          <a:p>
            <a:endParaRPr lang="ru-RU" sz="14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400" dirty="0" smtClean="0"/>
          </a:p>
          <a:p>
            <a:endParaRPr lang="ru-RU" sz="1400" dirty="0"/>
          </a:p>
        </p:txBody>
      </p:sp>
      <p:pic>
        <p:nvPicPr>
          <p:cNvPr id="8194" name="Picture 2" descr="http://ya-uchitel.ru/_ld/42/4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286256"/>
            <a:ext cx="3786183" cy="25717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2"/>
            <a:ext cx="9286908" cy="642942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слоговым строением слова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2844" y="785794"/>
            <a:ext cx="885831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Слог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является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произносительной и словообразующей единицей речи.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 начальном этапе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работы для анализа берутся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двухсложные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слова, состоящие из прямых открытых слогов,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произношение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 написание которых совпадают (Маша, лиса).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Постепенно для анализа вводят слова, состоящие из трех частей (ма-ли-на, кар-ти-на), и только потом слова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односложные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(сыр, дом), поскольку на них нельзя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продемонстрировать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что такое часть слова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..</a:t>
            </a:r>
            <a:endParaRPr lang="ru-RU" sz="1400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Приемы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</a:rPr>
              <a:t>: </a:t>
            </a:r>
            <a:endParaRPr lang="ru-RU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количественный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 порядковый счет слогов в слове;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подсчет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прикасаний тыльной стороны ладони к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подбородку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при произнесении слова;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схематическое изображение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слогового состава слова (как и при ознакомлении с составом предложения);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речевая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игра «Живые слоги» (по типу игры «Живые слова»);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произнесение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слова по слогам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,соотнесение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со схемой;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подбор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слов с заданным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количеством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слогов (на материале игрушек, окружающих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предметов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, картин, по схемам, по словесным заданиям);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подбор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слов с заданным слогом 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(ма, ли, лу), 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дополнение слога до полного слова;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превращение» коротких слов в длинные и наоборот, соответственное изменение схем слогового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строения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слова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(лиса, лисица, лисонька), </a:t>
            </a:r>
            <a:endParaRPr lang="ru-RU" sz="1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намеренные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ошибки воспитателя при слоговом произнесении слов в процессе работы со схемой и исправление ошибок детьми с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соответствующими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умозаключениями;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перестановка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слогов 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слове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(трансформация слов): </a:t>
            </a:r>
            <a:r>
              <a:rPr lang="ru-RU" sz="1400" i="1" dirty="0">
                <a:solidFill>
                  <a:schemeClr val="accent1">
                    <a:lumMod val="50000"/>
                  </a:schemeClr>
                </a:solidFill>
              </a:rPr>
              <a:t>мышка — камыш, банка — кабан; </a:t>
            </a:r>
            <a:endParaRPr lang="ru-RU" sz="1400" i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разнообразные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игровые приемы: «Кто быстрее увидит предметы, в названии которых два (три)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слога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»;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загадывание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загадок о предметах, в названии которых определенное количество слогов;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Как мишутка учился говорить» — медведь учит мишку произносить слова по частям;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Магазин игрушек» — продавец дает игрушку покупателю, если тот правильно произнесет ее название по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слогам;</a:t>
            </a: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Накорми животное» — дети называют слова, обозначающие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предметы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питания и состоящие из разного количества слогов; </a:t>
            </a:r>
            <a:endParaRPr lang="ru-RU" sz="1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Кто в каком домике будет жить» — в домиках-квадратах живут насекомые, в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</a:rPr>
              <a:t>названиях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</a:rPr>
              <a:t>которых один, два, три слога.</a:t>
            </a:r>
          </a:p>
          <a:p>
            <a:endParaRPr lang="ru-RU" sz="1400" dirty="0"/>
          </a:p>
          <a:p>
            <a:endParaRPr lang="ru-RU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07154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Ознакомление со звуковым строением слова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" y="928670"/>
            <a:ext cx="92869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Давайте запомним: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Звуки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слышим и произносим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Буквы мы видим и пишем.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Буква-это графический символ звука.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Гласные звуки – это звуки, при произнесении которых воздушная струя выходит свободно, ей не мешают ни губы, ни зубы, ни язык, поэтому гласные звуки умеют петь. Они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произносятся голосом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(голосят, гласят)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, могут пропеть любую мелодию.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Мы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решили, что гласные звуки у нас будут жить только в красных домиках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(красные кружочки или квадраты)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>
              <a:buFont typeface="Wingdings" pitchFamily="2" charset="2"/>
              <a:buChar char="q"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Согласные звуки - это звуки, при произнесении которых воздушная струя встречает преграду. Свободно выходить ей мешают или губы, или зубы, или язык. Некоторые из них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можно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тянуть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(ССС, МММ,)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 но петь никто из них не может, а петь им хочется. Поэтому они СОГЛАСНЫ дружить с гласными, вместе с которыми они тоже могут пропеть любую мелодию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ru-RU" i="1" dirty="0" err="1" smtClean="0">
                <a:solidFill>
                  <a:schemeClr val="accent1">
                    <a:lumMod val="50000"/>
                  </a:schemeClr>
                </a:solidFill>
              </a:rPr>
              <a:t>ма-ма-ма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-...)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 Поэтому эти звуки и назвали СОГЛАСНЫМИ звуками. 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Согласные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твердые звуки [П, Б, Т, Д, М, К, Г, ...] - в словах звучат сердито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(твердо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)-синие кружочки или квадратики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Согласные мягкие звуки [ПЬ-П', БЬ-Б', ТЬ-Т', ДЬ-Д', МЬ-М'...] - в словах звучат ласково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(мягко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)-зеленые кружочки или квадратики.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Звуки [Ш, Ж, Ц] - всегда твердые, у них нет «мягкой» пары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(нет «ласковых» братиков)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lvl="0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Звуки [Ч, Щ, Й] - всегда мягкие, у них нет «твердой» пары 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</a:rPr>
              <a:t>(нет «сердитых братиков»)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6ADAFA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387</TotalTime>
  <Words>1801</Words>
  <Application>Microsoft Office PowerPoint</Application>
  <PresentationFormat>Экран (4:3)</PresentationFormat>
  <Paragraphs>162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Апекс</vt:lpstr>
      <vt:lpstr>Подготовка дошкольников к обучению грамоте.</vt:lpstr>
      <vt:lpstr>Что такое грамота?</vt:lpstr>
      <vt:lpstr>Подготовка к обучению грамоте в разных возрастных группах. Анализ программы.</vt:lpstr>
      <vt:lpstr>Подготовительная группа</vt:lpstr>
      <vt:lpstr>Содержание работы по подготовке детей к обучению грамоте</vt:lpstr>
      <vt:lpstr>Ознакомление со словом</vt:lpstr>
      <vt:lpstr>Ознакомление с предложением</vt:lpstr>
      <vt:lpstr>Ознакомление со слоговым строением слова</vt:lpstr>
      <vt:lpstr>Ознакомление со звуковым строением слова</vt:lpstr>
      <vt:lpstr>Звуковой анализ и синтез.</vt:lpstr>
      <vt:lpstr>Слайд 11</vt:lpstr>
      <vt:lpstr>Слайд 12</vt:lpstr>
      <vt:lpstr>Слайд 13</vt:lpstr>
      <vt:lpstr>Развитие графических навыков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дошкольников к обучению грамоте.</dc:title>
  <dc:creator>user</dc:creator>
  <cp:lastModifiedBy>user</cp:lastModifiedBy>
  <cp:revision>40</cp:revision>
  <dcterms:created xsi:type="dcterms:W3CDTF">2015-10-17T16:47:39Z</dcterms:created>
  <dcterms:modified xsi:type="dcterms:W3CDTF">2015-11-04T10:52:36Z</dcterms:modified>
</cp:coreProperties>
</file>