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5" r:id="rId7"/>
    <p:sldId id="260" r:id="rId8"/>
    <p:sldId id="261" r:id="rId9"/>
    <p:sldId id="268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ds05.infourok.ru/uploads/ex/12f6/000e91e5-047247fc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58" y="-389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188640"/>
            <a:ext cx="73646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Консультация для родителей подготовительной группы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75656" y="6093296"/>
            <a:ext cx="63255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Подготовила воспитатель: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Кайсарова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Т.А.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3112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-5896629"/>
            <a:ext cx="8496944" cy="13665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Рекомендации 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родителям по развитию внимания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Данные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методы не требуют специальной подготовки. Достаточно быть внимательным к детям и иметь время для занятий и игр с ними.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Развивать слуховое внимание с помощью дидактических игр.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Часто менять формы деятельности.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Использовать на занятиях элементы игры.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Приучать проговаривать инструкцию игры несколько раз.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Почаще наблюдать и обсуждать с детьми услышанное и увиденное.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Учить сознательно направлять внимание на определенные предметы и явления.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Учить управлять вниманием в соответствии с целью.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Учить сосредоточиваться на известной деятельности, концентрировать свое внимание на ней, не отвлекаясь.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Создавать средства-стимулы, которые будут организовывать внимание ребенка.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Для развития внимания использовать игры с правилами и игры-драматизации.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Игры  </a:t>
            </a:r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и упражнения, способствующие   развитию   внимания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«Да и нет не говорите, черный с белым не носите». Взрослый задает ребенку вопросы. Ребенок отвечает на них, но при этом не должен называть запрещенные цвета и не говорить «да» и «нет».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Игры-головоломки.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Загадки.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«Найди отличия».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«Найди два одинаковых предмета».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«Будь внимателен». Выполнение гимнастических упражнений по словесной команде.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«Волшебное слово». Взрослый показывает упражнения, а ребенок их повторяет только в том случае, если взрослый говорит: «Пожалуйста!».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«Где что было». Ребенок запоминает предметы, лежащие на столе; затем он отворачивается. Взрослый передвигает предметы; а ребенок указывает, что изменилось.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«Назови, что ты видишь». Ребенок за 1 мин должен назвать как можно больше предметов, находящихся в комнате.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 «Карлики и великаны». Ребенок должен выслушать словесную инструкцию взрослого, не обращая внимание на его действия.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18981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835696" y="5465"/>
            <a:ext cx="5472608" cy="1138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 Black" pitchFamily="34" charset="0"/>
              </a:rPr>
              <a:t>             СКОРО В ШКОЛУ</a:t>
            </a:r>
            <a:endParaRPr kumimoji="0" lang="ru-RU" altLang="zh-CN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Подготовка к школе</a:t>
            </a:r>
            <a:endParaRPr kumimoji="0" lang="ru-RU" altLang="zh-CN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" name="Image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" t="-18" r="-15" b="-18"/>
          <a:stretch>
            <a:fillRect/>
          </a:stretch>
        </p:blipFill>
        <p:spPr bwMode="auto">
          <a:xfrm>
            <a:off x="195756" y="151125"/>
            <a:ext cx="1639940" cy="1336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55576" y="1092345"/>
            <a:ext cx="7992888" cy="535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  </a:t>
            </a:r>
            <a:r>
              <a:rPr kumimoji="0" lang="ru-RU" altLang="zh-CN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Умение читать, считать и писать, которые Ваш малыш приобрел в детском саду, еще не является показателем того, что он готов к школьному обучению.</a:t>
            </a: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До школы ребенок тоже обучается, НО только другими методами, чем в школе:</a:t>
            </a: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- используется игровой метод;</a:t>
            </a: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- другая нагрузка во временном плане (это не 4-5 уроков по 40 минут);</a:t>
            </a: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- другие требования (его не будут заставлять продолжать дело, если он устал);</a:t>
            </a: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- другая форма организации деятельности (дошкольники не сидят за партами большую часть дня, а имеют возможность походить, поиграть,  посидеть на полу и др.).</a:t>
            </a: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Как же принимать решение о начале обучения в школе?</a:t>
            </a: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1. Не забывайте, что помимо биологического есть и психологический возраст ребенка, который может существенно  отличаться от него как в меньшую, так и в большую стороны.</a:t>
            </a: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  2. Необходимо знать о специфике школы, в которую вы хотели бы его отдать. Вполне возможно, что ребенок совершенно готов к учебе в общеобразовательной школе, но еще не является достаточно зрелым для языковой (математической и др.) школы, в которую вы его определили.</a:t>
            </a:r>
            <a:endParaRPr kumimoji="0" lang="ru-RU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668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116632"/>
            <a:ext cx="8712968" cy="4089608"/>
          </a:xfrm>
        </p:spPr>
        <p:txBody>
          <a:bodyPr>
            <a:no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   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Психологическая готовность к школе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("школьная зрелость") - комплексный показатель развития у ребенка школьно-необходимых функций, который позволяет ему без ущерба для здоровья, нормального развития и без чрезмерного напряжения справляться с учебой. Готовность к школе - это широкое понятие, которое включает в себя ряд компонентов: 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Интеллектуальная готовность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ребенка к школе предполагает наличие развитого кругозора, универсальных предпосылок учебной деятельности, необходимых умений и навыков в области учебной деятельности.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  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Личностно-социальная готовность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включает в себя формирование у ребенка готовности к принятию новой социальной позиции - школьника; развитие у детей коммуникативных умений и потребности в общении, умение взаимодействовать в коллективе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Эмоционально-волевая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готовность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определенный уровень развития произвольного поведения, позволяющий ученику выполнять требования учителя. Важный признак готовности к школе - делать не то, что хочу, но и то, что надо.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  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Мотивационная готовность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- наличие учебной мотивации, стимул выполнять и непривлекательные, а порой даже утомительные задания. Учебная мотивация складывается у "будущего школьника" при наличии выраженной познавательной потребности и умении доводить начатое дело до конца</a:t>
            </a:r>
          </a:p>
        </p:txBody>
      </p:sp>
    </p:spTree>
    <p:extLst>
      <p:ext uri="{BB962C8B-B14F-4D97-AF65-F5344CB8AC3E}">
        <p14:creationId xmlns:p14="http://schemas.microsoft.com/office/powerpoint/2010/main" val="35359021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2"/>
            <a:ext cx="9144000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b="1" i="1" dirty="0" smtClean="0"/>
              <a:t>            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означает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понятие «Готовность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ребёнка к школе»?</a:t>
            </a:r>
            <a:endParaRPr lang="ru-RU" sz="11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Представьте готовность вашего ребенка к школе в виде цветка. Для того чтобы он распустился, нужны крепкие корни. Корни - это хороший уровень развития памяти, внимания, воображения, логического мышления, волевых качеств. Почва - среда, в которой развивается малыш. Питание цветок получает через листья - уровень психического развития и уровень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Эти две составляющие имеют просто огромное значение для успешного усвоения учебного материала.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Довольно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часто встречаются родители, чьи дети не могут сконцентрировать внимание на учебных заданиях, не способны слушать учителя. Мамы отмечают: в начале учебного года малыш с радостью шел в школу, а спустя некоторое время желание учиться пропадало. Ребенок становился вялым, болезненным или, наоборот, превращался в маленького деспота и драчуна. И даже если раньше первоклашка умел достаточно хорошо читать, успеваемость в целом существенно снижались, по сравнению с детьми, хуже подготовленными к школе.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Быть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готовым к школе - не значит уметь читать, писать и считать. Быть готовым к школе - значит быть готовым всему этому научиться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/>
              <a:t> Детские психологи выделяют несколько критериев готовности ребёнка к </a:t>
            </a:r>
            <a:r>
              <a:rPr lang="ru-RU" sz="1400" dirty="0" smtClean="0"/>
              <a:t>школе.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Физическая готовность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Обучение в школе связано с большими физическими и психологическими нагрузками. Заполняя медицинскую карту ребёнка перед поступлением в школу, вы легко сможете сориентироваться в данном вопросе и получить консультацию у врачей-специалистов. Если у ребёнка есть серьёзные проблемы со здоровьем и вам рекомендованы специальные формы обучения или специальная школа, не пренебрегайте советами врачей.                                                                         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Интеллектуальная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готовность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Она включает в себя багаж знаний ребёнка, наличие у него специальных умений и навыков (умение сравнивать, обобщать, воспроизводить данный образец; развитие мелкой моторики; концентрация внимания и др.). Интеллектуальная готовность — это не только умение читать и писать, но и развитие речи (умение ответить на вопрос, задать вопрос, пересказать текст), умение рассуждать и мыслить логически.</a:t>
            </a:r>
          </a:p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Социальная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готовность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Это потребность ребёнка в общении со сверстниками и умение подчинять своё поведение законам детских групп, а также способность исполнять роль ученика в ситуации школьного обучения.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Психологическая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готовность.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этой точки зрения готовым к школьному обучению является ребёнок, которого школа привлекает не только внешней стороной (замечательный ранец, красивая ученическая форма), но и возможностью получать новые знания и умения. Ребёнок, готовый к школе, желает учиться и потому, что ему хочется занять определённую позицию в обществе, открывающую доступ в мир взрослых, и потому, что у него есть познавательная потребность, которую он не может удовлетворить дома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023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6632"/>
            <a:ext cx="882612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Как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правильно подготовить ребёнка к школе? </a:t>
            </a:r>
            <a:endParaRPr lang="ru-RU" sz="1200" b="1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Раньше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готовым к школе считался ребёнок, обладающий определённым запасом знаний. Сейчас психологи и педагоги утверждают, что знания — это не цель, а средство развития ребёнка. Главное — это не само знание, а умение им пользоваться, самостоятельно его добывать, анализировать. Поэтому самым важным элементом подготовки ребёнка к школе является формирование умения учиться. Учите ребёнка сознательно подчинять свои действия общему правилу (например, читать книгу сидя, соблюдая расстояние от глаз до книги 25—30 см), внимательно слушать говорящего и точно выполнять данное задание, проявлять самостоятельность, инициативу, творчество в любом виде деятельности.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Расширяйте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углубляйте представления ребёнка об окружающем мире. Если вы не будете отмахиваться от возникающих у ребёнка вопросов, не будете отгораживать его от окружающей взрослой жизни — подготовка к школе будет идти естественно и без напряжения.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Развивайте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устную речь будущего школьника. Как можно чаще читайте своему ребёнку детскую литературу; беседуйте с ним о прочитанных произведениях; чаще просите ребёнка пересказать только что услышанную им сказку или рассказать о том, что интересного он увидел во время прогулки.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32875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6631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Чаще превращайте повседневные просьбы в развивающие задания. Например, для лучшего ориентирования ребёнка в пространстве эффективны следующие задания: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— Подай, пожалуйста, чашку, которая стоит справа от тарелки.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— Найди на верхней полке третью книгу, считая справа налево.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— Скажи, что находится в комнате за комодом, между стулом и диваном, за телевизором.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Развивайте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мелкую моторику с помощью лепки, рисования, штриховки, конструирования из различных деталей. Чем лучше развита рука, тем легче ребёнку научиться писать, тем быстрее развивается его интеллект.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Приучайте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будущего первоклассника к школьному режиму — рано ложиться спать и рано вставать. Прививайте ему привычку соблюдать элементарные санитарно-гигиенические навыки: пользоваться общественным туалетом; мыть руки перед едой и др. Учите его самостоятельно одеваться, аккуратно складывать свои вещи, соблюдать порядок.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Воспитывайте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ребёнка позитивное отношение к школе. Попробуйте создать «благоприятную обстановку» вокруг школьной жизни, где будут новые друзья, мудрая учительница и целый набор новых впечатлений и эмоций. Никогда не запугивайте ребёнка школой: «Вот пойдёшь в школу, там быстро тебя воспитают!»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Чтобы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у ребёнка возникло ощущение, что он вступает в новую полосу жизни, кардинально измените его жизнь: сделайте перестановку в комнате ребёнка, придумайте ему новые обязанности по дому и т. п.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9183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0"/>
            <a:ext cx="885698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                                Рекомендации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родителям по развитию мышления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 Развивать умственные способности через овладение дей­ствиями замещения и наглядного моделирования в раз­личных видах деятельности.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Учить составлять группу из отдельных предметов.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 Учить выделять предметы по назначению и характерным признакам.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Учить классифицировать предметы и обобщать их по харак­терным признакам или назначению.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Учить понимать смысл литературного произведения; воспроизводить в правильной последовательности содержание текста с помощью вопросов.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Учить сравнивать предметы.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Учить соотносить схематическое изображение с реальными предметами.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Развивать быстроту мышления через дидактические игры.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Побуждать делать самостоятельные выводы.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Учить отвечать на вопросы, делать умозаключения.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Создавать сложно организованную среду, чтобы ребенок мог взаимодействовать с разными предметами.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Способствовать познанию свойств различных материалов, их функционального потенциала, созданию образов, моделей реальных предметов посредством изобразительной деятельности (лепки, аппликации, рисования и т.д.).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Способствовать осмыслению содержания жизненных ситуаций, подражанию и проигрыванию их с заменой одних объектов другими.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Учить устанавливать причинно-следственные связи.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Развивать мышление, используя сказки, поговорки, метафоры, образные сравнения.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Учить выделять и связывать те стороны ситуации, свойства предметов и явлений, которые существенны для решения поставленной задачи.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♦   Способствовать переходу к решению задач в уме.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574748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197346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u="sng" dirty="0" smtClean="0">
                <a:latin typeface="Times New Roman" pitchFamily="18" charset="0"/>
                <a:cs typeface="Times New Roman" pitchFamily="18" charset="0"/>
              </a:rPr>
              <a:t>                       Игры  </a:t>
            </a:r>
            <a:r>
              <a:rPr lang="ru-RU" b="1" i="1" u="sng" dirty="0">
                <a:latin typeface="Times New Roman" pitchFamily="18" charset="0"/>
                <a:cs typeface="Times New Roman" pitchFamily="18" charset="0"/>
              </a:rPr>
              <a:t>и  упражнения для  развития  мышления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♦   «Разложи картинки». Учить учитывать последовательность событий.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♦   «Закончи слово». Учить заканчивать слово по начальному слогу.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♦   «Найди лишний предмет», «Найди в ряду лишнюю фигуру». Учить классифицировать предметы по признакам и назначению.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♦   «Творческий подход». Ребенку показывают предметы, не имеющие определенного назначения; ребенок должен придумать, как можно использовать данный предмет.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♦   «Антонимы». Ребенку называют слово, а он должен назвать противоположное по смыслу. Например: «тяжелый — легкий», «сильный — слабый», «твердый — мягкий и др.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♦  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Уникуб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«Лото», «Домино», мозаики, конструкторы.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♦   Загадки.</a:t>
            </a:r>
          </a:p>
        </p:txBody>
      </p:sp>
    </p:spTree>
    <p:extLst>
      <p:ext uri="{BB962C8B-B14F-4D97-AF65-F5344CB8AC3E}">
        <p14:creationId xmlns:p14="http://schemas.microsoft.com/office/powerpoint/2010/main" val="18054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39"/>
            <a:ext cx="916136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Рекомендации 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родителям по развитию памяти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♦ 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Развивать умение произвольно вызывать необходимые воспоминания.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Обучать культуре запоминания.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Учить вспоминать последовательность событий.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Учить использовать при запоминании мнемотехнические приемы.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Учить использовать образ как средство развития произвольной памяти.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Учить повторять, осмысливать, связывать материал в целях запоминания, использовать связи при припоминании.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Способствовать овладению умением использовать для запоминания вспомогательные средства.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</a:t>
            </a:r>
            <a:r>
              <a:rPr lang="ru-RU" sz="1400" b="1" i="1" u="sng" dirty="0" smtClean="0">
                <a:latin typeface="Times New Roman" pitchFamily="18" charset="0"/>
                <a:cs typeface="Times New Roman" pitchFamily="18" charset="0"/>
              </a:rPr>
              <a:t>Игры </a:t>
            </a:r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и упражнения для  развития  памяти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«Запомни предметы». Учить запоминать и воспроизводить информацию.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«Детектив». Развивать произвольное запоминание; ребенок в течение 15 мин рассматривает 15 картинок, после чего картинки убирают; ребенок должен назвать картинки, которые запомнил.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«Пирамида». Развивать кратковременную механическую память. Взрослый называет ребенку сначала одно слово, ребенок должен сразу же повторить его; затем взрослый называет два слова, ребенок повторяет их; затем взрослый называет три слова, ребенок — повторяет и т.д.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«Что ты видел в отпуске?» Взрослый задает ребенку вопросы о происходящих в отпуске событиях.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«Следопыт». Взрослый показывает ребенку игрушку и говорит, что сейчас ее спрячет в комнате; ребенок отворачивается; взрослый прячет игрушку; а ребенок должен ее найти.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«Что ты ел на обед?» Ребенок должен перечислить все, что ел на обед.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«Одежда». Ребенок должен вспомнить, в каком порядке он надевал предметы одежды утром.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«Нарисуй такой же». Ребенок рисует на листе бумаги какой-либо простой предмет; затем лист переворачивается и ребенок должен нарисовать такой же предмет.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«Я положил в мешок». Взрослый на глазах ребенка кладет в мешок разные предметы; ребенок должен вспомнить, что лежит в мешке.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«Короткий рассказ». Взрослый читает короткий рассказ; ребенок должен повторить его.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«Башня». Ребенку показывают схематическое изображение башни, состоящей из множества геометрических фигур; ребенок должен запомнить эти фигуры и назвать.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♦   «Фигурка из палочек». Взрослый выкладывает фигурку из палочек; ребенок запоминает ее и по памяти выкладывает такую же.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0412054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</TotalTime>
  <Words>1033</Words>
  <Application>Microsoft Office PowerPoint</Application>
  <PresentationFormat>Экран (4:3)</PresentationFormat>
  <Paragraphs>143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</dc:creator>
  <cp:lastModifiedBy>ASUS</cp:lastModifiedBy>
  <cp:revision>4</cp:revision>
  <dcterms:created xsi:type="dcterms:W3CDTF">2021-03-02T23:24:11Z</dcterms:created>
  <dcterms:modified xsi:type="dcterms:W3CDTF">2021-03-02T23:59:00Z</dcterms:modified>
</cp:coreProperties>
</file>