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2" r:id="rId5"/>
    <p:sldId id="259" r:id="rId6"/>
    <p:sldId id="270" r:id="rId7"/>
    <p:sldId id="271" r:id="rId8"/>
    <p:sldId id="260" r:id="rId9"/>
    <p:sldId id="261" r:id="rId10"/>
    <p:sldId id="269" r:id="rId11"/>
    <p:sldId id="264" r:id="rId12"/>
    <p:sldId id="266" r:id="rId13"/>
    <p:sldId id="263" r:id="rId14"/>
    <p:sldId id="267" r:id="rId15"/>
    <p:sldId id="26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73" d="100"/>
          <a:sy n="73" d="100"/>
        </p:scale>
        <p:origin x="49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D6A3-5EEF-4442-8806-8035E8711264}" type="datetimeFigureOut">
              <a:rPr lang="ru-RU" smtClean="0"/>
              <a:pPr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929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D6A3-5EEF-4442-8806-8035E8711264}" type="datetimeFigureOut">
              <a:rPr lang="ru-RU" smtClean="0"/>
              <a:pPr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320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D6A3-5EEF-4442-8806-8035E8711264}" type="datetimeFigureOut">
              <a:rPr lang="ru-RU" smtClean="0"/>
              <a:pPr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415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D6A3-5EEF-4442-8806-8035E8711264}" type="datetimeFigureOut">
              <a:rPr lang="ru-RU" smtClean="0"/>
              <a:pPr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98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D6A3-5EEF-4442-8806-8035E8711264}" type="datetimeFigureOut">
              <a:rPr lang="ru-RU" smtClean="0"/>
              <a:pPr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19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D6A3-5EEF-4442-8806-8035E8711264}" type="datetimeFigureOut">
              <a:rPr lang="ru-RU" smtClean="0"/>
              <a:pPr/>
              <a:t>10.08.2023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413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D6A3-5EEF-4442-8806-8035E8711264}" type="datetimeFigureOut">
              <a:rPr lang="ru-RU" smtClean="0"/>
              <a:pPr/>
              <a:t>10.08.2023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023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D6A3-5EEF-4442-8806-8035E8711264}" type="datetimeFigureOut">
              <a:rPr lang="ru-RU" smtClean="0"/>
              <a:pPr/>
              <a:t>10.08.2023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030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D6A3-5EEF-4442-8806-8035E8711264}" type="datetimeFigureOut">
              <a:rPr lang="ru-RU" smtClean="0"/>
              <a:pPr/>
              <a:t>10.08.2023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561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D6A3-5EEF-4442-8806-8035E8711264}" type="datetimeFigureOut">
              <a:rPr lang="ru-RU" smtClean="0"/>
              <a:pPr/>
              <a:t>10.08.2023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289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D6A3-5EEF-4442-8806-8035E8711264}" type="datetimeFigureOut">
              <a:rPr lang="ru-RU" smtClean="0"/>
              <a:pPr/>
              <a:t>10.08.2023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21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0D6A3-5EEF-4442-8806-8035E8711264}" type="datetimeFigureOut">
              <a:rPr lang="ru-RU" smtClean="0"/>
              <a:pPr/>
              <a:t>10.08.2023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24F73-953D-4186-8836-C3B6A3106A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971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9328" y="404739"/>
            <a:ext cx="100357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Детский сад №103 ОАО «РЖД»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492542" y="2290227"/>
            <a:ext cx="720691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 smtClean="0"/>
          </a:p>
          <a:p>
            <a:pPr algn="ctr"/>
            <a:r>
              <a:rPr lang="ru-RU" sz="3200" b="1" dirty="0" smtClean="0"/>
              <a:t>Здоровый </a:t>
            </a:r>
            <a:r>
              <a:rPr lang="ru-RU" sz="3200" b="1" dirty="0"/>
              <a:t>образ жизни в детском </a:t>
            </a:r>
            <a:r>
              <a:rPr lang="ru-RU" sz="3200" b="1" dirty="0" smtClean="0"/>
              <a:t>саду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802880" y="4498848"/>
            <a:ext cx="39136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        </a:t>
            </a:r>
          </a:p>
          <a:p>
            <a:pPr algn="r"/>
            <a:r>
              <a:rPr lang="ru-RU" sz="2000" dirty="0" smtClean="0"/>
              <a:t> </a:t>
            </a:r>
            <a:r>
              <a:rPr lang="ru-RU" sz="2000" dirty="0" smtClean="0"/>
              <a:t>Подготовила:воспитатель Турищева Ольга Вячеславовна</a:t>
            </a:r>
            <a:endParaRPr lang="ru-RU" sz="2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5137485" y="6087980"/>
            <a:ext cx="1419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2023г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08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954505" y="696613"/>
            <a:ext cx="10042357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Полноценный сон.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Полноценный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сон, в том числе дневной, необходим для сохранения здоровья и нормального функционирования организма. Он исключает переутомление, дарит бодрость и хорошее настроение. Отсутствие дневного сна может привести к снижению иммунитета, ухудшению памяти, плохой концентрации внимания.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 descr="http://static.yk-news.kz/20161024detsad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099124" y="2200227"/>
            <a:ext cx="3276727" cy="24575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567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32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284747" y="358489"/>
            <a:ext cx="6096000" cy="38869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</a:t>
            </a: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Режим п</a:t>
            </a: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роветривания</a:t>
            </a:r>
            <a:r>
              <a:rPr lang="en-US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69033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4747" y="747185"/>
            <a:ext cx="1092467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Санитарно-эпидемиологическим требованиям к устройству, содержанию и режиму работы дошкольных учреждений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2.4.1.2660-10)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Проветривание комнат должно осуществляться «ежедневно и неоднократно в отсутствие детей. Наиболее эффективное – сквозное и угловое проветривание помещений. Длительность проветривания зависит о температуры наружного воздуха, направления ветра, эффективности отопительной системы. Сквозное проветривание проводят не менее 10 минут каждые 1,5 часа. Проветривание проводят в отсутствие детей и заканчивают за 30 минут до их прихода с прогулки или занятий. Широкая аэрация всех помещений в теплое время года допускается в присутствии детей. Проветривание через туалетные комнаты не допускается. В помещениях спален сквозное проветривание проводят до укладывания детей. В холодное время года фрамуги, форточки закрывают за 10 минут до отхода ко сну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теплое время года сон организуют при открытых окнах (избегая сквозняка).» Все помещения с постоянным пребыванием детей нуждаются в проветривании. В «Требованиях» есть подробная таблица с кратностью свежего воздуха в зависимости от помещения, возрастной группы и местоположения детского сада.</a:t>
            </a:r>
          </a:p>
        </p:txBody>
      </p:sp>
    </p:spTree>
    <p:extLst>
      <p:ext uri="{BB962C8B-B14F-4D97-AF65-F5344CB8AC3E}">
        <p14:creationId xmlns:p14="http://schemas.microsoft.com/office/powerpoint/2010/main" val="399965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664279" y="787140"/>
            <a:ext cx="10635916" cy="4483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Основная </a:t>
            </a:r>
            <a:r>
              <a:rPr lang="ru-RU" sz="24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нашего </a:t>
            </a:r>
            <a:r>
              <a:rPr lang="ru-RU" sz="24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детского сада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том, чтобы обеспечить правильное и бережливое отношение детей к своему здоровью, развить быстроту реакции, ловкость, силу и скорость, научить регулировать свое эмоционально состояние, принимать правильное решение, гарантировать квалифицированную диагностику состояния здоровья ребенка.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детских садов должно проводиться силами не одних лишь педагогов,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воспитателей 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психологов. Это большая цепочка, куда обязательно должны подключаться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работать в тандеме с педагогами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75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830179" y="414528"/>
            <a:ext cx="10118558" cy="5524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Учеными доказано, что здоровье человека только на 7-8% зависит от здравоохранения и более, чем на половину от образа жизни. Сегодня установлено, что 40% заболеваний взрослых берут свое начало с дошкольного возраста.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Проанализировав статистические данные по нашей группе, нами было выявлено:</a:t>
            </a:r>
          </a:p>
          <a:p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Статистические данные о состоянии здоровья детей (за 2 года)</a:t>
            </a:r>
          </a:p>
          <a:p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мы пришли к выводу, что именно в дошкольном возрасте необходимо формировать здоровый образ жизни (ЗОЖ), прививать детям интерес к занятиям физической культурой, следить за их физическим развитием, закаливать организм ребенка, создавая, тем самым, крепкую базу здоровья.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146942"/>
              </p:ext>
            </p:extLst>
          </p:nvPr>
        </p:nvGraphicFramePr>
        <p:xfrm>
          <a:off x="1085089" y="2060450"/>
          <a:ext cx="6595871" cy="2553032"/>
        </p:xfrm>
        <a:graphic>
          <a:graphicData uri="http://schemas.openxmlformats.org/drawingml/2006/table">
            <a:tbl>
              <a:tblPr/>
              <a:tblGrid>
                <a:gridCol w="358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64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96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69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2021 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2022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уч.г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2022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- 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2023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уч.г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% практически здоровых детей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83%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85%</a:t>
                      </a:r>
                      <a:endParaRPr lang="ru-RU" sz="12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1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% детей, имеющих отклонения в здоровье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1,2%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1%</a:t>
                      </a:r>
                      <a:endParaRPr lang="ru-RU" sz="12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% детей, имеющих хронические заболевания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0%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3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Заболеваемость детей в случаях, днях на одного ребенка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случая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8 дней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 случая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 5 дней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2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% часто болеющих детей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15%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% детей, функционально незрелых к обучению</a:t>
                      </a:r>
                      <a:endParaRPr lang="ru-RU" sz="12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2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Статистика травм</a:t>
                      </a:r>
                      <a:endParaRPr lang="ru-RU" sz="12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780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717881" y="1222667"/>
            <a:ext cx="2979822" cy="1585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Памятка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формированию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здорового образа жизни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детей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Natali\Downloads\8-2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2769" y="421104"/>
            <a:ext cx="7543800" cy="44521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717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708146" y="1982450"/>
            <a:ext cx="1077570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Спасибо за внимание</a:t>
            </a:r>
            <a:endParaRPr lang="ru-RU" sz="8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597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3" name="TextBox 2"/>
          <p:cNvSpPr txBox="1"/>
          <p:nvPr/>
        </p:nvSpPr>
        <p:spPr>
          <a:xfrm>
            <a:off x="397042" y="288758"/>
            <a:ext cx="1068404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Проблема воспитания личной заинтересованности каждого человека 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здоровом образе жизни (ЗОЖ)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последние годы является особенно актуальной в связи с негативной тенденцией к ухудшению состояния здоровья всех социально – демографических групп населения России и особенно детей дошкольного и школьного возраста. Его решение требует активного осмысленного отношения к своему здоровью и укреплению его с детских лет.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Именно в дошкольном возрасте в результате целенаправленного воздействия формируется здоровье, привычка к здоровому образу жизни, общая выносливость, работоспособность организма и другие качества, необходимые для полноценного развития личности.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Основные задачи нашего детского сада - это формирование любви к здоровому образу жизни, к полезным привычкам, сохранение и укрепление здоровья.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Внедрение ЗОЖ в детском саду рождает выработку человеческих ценностей у детей, таких как здоровье, ответственность за себя, выбор правильного поведения в различных жизненных ситуациях.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8368" y="4448906"/>
            <a:ext cx="6217324" cy="212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18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2166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Планирование и соблюдение режима дня в детском саду.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Режим дня – это грамотное распределение времени, отпущенного под занятия. Рациональный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режим помогает работать всем органам также согласно режиму. Составлять режим нужно с учетом возраста и индивидуальных особенностей организма, чередуя работу с отдыхом. День стоит потратить на естественные нужды (сон, пища, игра и прогулка) и вовлекать детей в различные трудовые процессы, помогать освоить навыки. Продуманный распорядок дня способствует восстановлению сил, укрепляет иммунитет, повышает тонус, воспитывает здоровые привычки, ответственность и дисциплину.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2377" y="2916720"/>
            <a:ext cx="2035733" cy="25273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079" y="2971125"/>
            <a:ext cx="2164574" cy="24972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4267" y="2642128"/>
            <a:ext cx="4256002" cy="3192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734864" y="3579805"/>
            <a:ext cx="2485623" cy="186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733926" y="314362"/>
            <a:ext cx="10383253" cy="4799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Физические нагрузки.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Зарядка, гимнастика, всевозможные эстафеты, активные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игры, 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танцы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— это все аспекты ЗОЖ, применяемые в детском саду. Физические упражнения дают возможность научиться управлять свои телом. Они приводят к улучшению аппетита и нормализации обмена веществ.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помнить, что дети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получить доста­точную физическую нагрузку, соответствующую их возрастным воз­можностям и группе здоровья.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99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231" y="396121"/>
            <a:ext cx="10491537" cy="4103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Пребывание на свежем воздухе.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Пребывание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на свежем воздухе имеет большое значение для физического развития дошкольника. Прогулка способствует повышению выносливости и устойчивости к неблагоприятным воздействиям внешней среды, особенно к простудным заболеваниям. На прогулке дети играют и много двигаются.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06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6" name="Прямоугольник 5"/>
          <p:cNvSpPr/>
          <p:nvPr/>
        </p:nvSpPr>
        <p:spPr>
          <a:xfrm>
            <a:off x="644861" y="417175"/>
            <a:ext cx="10575758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Разнообразие питания в детском саду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(овощи, фрукты, каши, молочные продукты) </a:t>
            </a: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 любого принуждения.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Пища для детей - это не только источник энергии, она необходима для их роста и развития. Поэтому в продуктах, потребляемых ребенком, в достаточном количестве должны содержаться различные витамины, в особенности – 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A, B, C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6777" y="1838467"/>
            <a:ext cx="49326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 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важен для зрения и роста. Он есть в моркови, сливочном масле, помидорах, яйцах, петрушке.</a:t>
            </a:r>
          </a:p>
          <a:p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Витамин 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помогает поддерживать работу сердца(молоко, мясо, хлеб).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защищает от стрессов и болезней(апельсины, лимоны, ягоды, капуста, лук).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 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укрепляет кости и мышцы. Его много в молоке и яйцах.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https://s15.stc.all.kpcdn.net/share/i/12/4105642/inx960x64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flipH="1">
            <a:off x="5696838" y="3999293"/>
            <a:ext cx="3053620" cy="2035747"/>
          </a:xfrm>
          <a:prstGeom prst="rect">
            <a:avLst/>
          </a:prstGeom>
          <a:noFill/>
        </p:spPr>
      </p:pic>
      <p:pic>
        <p:nvPicPr>
          <p:cNvPr id="13316" name="Picture 4" descr="http://bijuha.com/wp-content/uploads/2015/12/pitanie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949901" y="4512564"/>
            <a:ext cx="2897039" cy="1924812"/>
          </a:xfrm>
          <a:prstGeom prst="rect">
            <a:avLst/>
          </a:prstGeom>
          <a:noFill/>
        </p:spPr>
      </p:pic>
      <p:pic>
        <p:nvPicPr>
          <p:cNvPr id="13318" name="Picture 6" descr="http://dc-6-mihailovka.my1.ru/medik/abbot_2_0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650520" y="1480756"/>
            <a:ext cx="3641084" cy="25060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6887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794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300809" y="301564"/>
            <a:ext cx="11590381" cy="1166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Закаливание детей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 – это система мероприятий, направленных на повышение устойчивости механизмов защиты и приспособления организма ребенка ко многим факторам внешней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среды. Процедуры закаливания в саду направлены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поднятие уровня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иммунитета 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учетом возраста малыша и его состояния здоровья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Главное правило – закаливание должно быть регулярным! Его следует проводить в течение всего года, постепенно увеличивая продолжительность процедур.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319" y="6042604"/>
            <a:ext cx="113088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Солнце, воздух и вода – наши лучшие друзья!»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0808" y="1546916"/>
            <a:ext cx="1159038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некоторые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закаливания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саду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оздоровительные прогулки, ежедневно 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Рижский метод закаливания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умывание прохладной водой перед приемом пищи, после каждого загрязнения рук 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полоскание рта после каждого принятия пищи и после сна водой комнатной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температуры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бодрящая гимнастика в кроватках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воздушные ванны после сна, на занятии по физкультуре 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ходьба босиком в обычных условиях и по ребристым дорожкам после сна, на занятиях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физкультурой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гимнастика для глаз по Э.С.Аветисову, Базарному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-точечный массаж по А.А.Уманской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оздоровительный бег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5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6" name="Прямоугольник 5"/>
          <p:cNvSpPr/>
          <p:nvPr/>
        </p:nvSpPr>
        <p:spPr>
          <a:xfrm>
            <a:off x="847380" y="484140"/>
            <a:ext cx="10695436" cy="4390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4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sz="44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Неограниченность в движении и познавании предметов. 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содействует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гармоничному физическому развитию и закаливанию организма,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поддерживает эмоционально-положительный тонус ребенка и развивает силу и выносливость.</a:t>
            </a:r>
            <a:endParaRPr lang="ru-RU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83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413083" y="736510"/>
            <a:ext cx="10920664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Навыки личной гигиены.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Следует как можно раньше научить ребенка соблюдать правила гигиены, чтобы уберечь его от многих проблем со здоровьем. Важно не только объяснить ребенку необходимость поддерживать чистоту, но и своим собственным примером побуждать его к этому(уход за зубами дважды в день, мытье рук, полоскание рта после еды, купание, смена белья).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44" name="Picture 4" descr="http://zanny.ru/tw_files2/urls_1/23/d-22197/22197_html_7f9fb2f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9143" y="2167129"/>
            <a:ext cx="5562473" cy="3686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302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589</TotalTime>
  <Words>1029</Words>
  <Application>Microsoft Office PowerPoint</Application>
  <PresentationFormat>Широкоэкранный</PresentationFormat>
  <Paragraphs>92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</dc:creator>
  <cp:lastModifiedBy>Солнышко</cp:lastModifiedBy>
  <cp:revision>92</cp:revision>
  <dcterms:created xsi:type="dcterms:W3CDTF">2016-11-20T13:11:58Z</dcterms:created>
  <dcterms:modified xsi:type="dcterms:W3CDTF">2023-08-10T09:50:09Z</dcterms:modified>
</cp:coreProperties>
</file>