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8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5" r:id="rId13"/>
    <p:sldId id="267" r:id="rId14"/>
    <p:sldId id="268" r:id="rId15"/>
    <p:sldId id="269" r:id="rId16"/>
    <p:sldId id="270" r:id="rId17"/>
    <p:sldId id="272" r:id="rId18"/>
    <p:sldId id="271" r:id="rId19"/>
    <p:sldId id="273" r:id="rId20"/>
    <p:sldId id="274" r:id="rId21"/>
    <p:sldId id="275" r:id="rId22"/>
    <p:sldId id="276" r:id="rId23"/>
    <p:sldId id="277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009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1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08.01.2025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476672"/>
            <a:ext cx="7848872" cy="6984776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Segoe Script" pitchFamily="34" charset="0"/>
              </a:rPr>
              <a:t/>
            </a:r>
            <a:br>
              <a:rPr lang="ru-RU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Segoe Script" pitchFamily="34" charset="0"/>
              </a:rPr>
            </a:br>
            <a:r>
              <a:rPr lang="ru-RU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Segoe Script" pitchFamily="34" charset="0"/>
              </a:rPr>
              <a:t/>
            </a:r>
            <a:br>
              <a:rPr lang="ru-RU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Segoe Script" pitchFamily="34" charset="0"/>
              </a:rPr>
            </a:br>
            <a:r>
              <a:rPr lang="ru-RU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Segoe Script" pitchFamily="34" charset="0"/>
              </a:rPr>
              <a:t/>
            </a:r>
            <a:br>
              <a:rPr lang="ru-RU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Segoe Script" pitchFamily="34" charset="0"/>
              </a:rPr>
            </a:br>
            <a:r>
              <a:rPr lang="ru-RU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Segoe Script" pitchFamily="34" charset="0"/>
              </a:rPr>
              <a:t/>
            </a:r>
            <a:br>
              <a:rPr lang="ru-RU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Segoe Script" pitchFamily="34" charset="0"/>
              </a:rPr>
            </a:br>
            <a:r>
              <a:rPr lang="ru-RU" sz="73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/>
                <a:latin typeface="Monotype Corsiva" panose="03010101010201010101" pitchFamily="66" charset="0"/>
              </a:rPr>
              <a:t>Зимушка – Зима</a:t>
            </a:r>
            <a:br>
              <a:rPr lang="ru-RU" sz="73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/>
                <a:latin typeface="Monotype Corsiva" panose="03010101010201010101" pitchFamily="66" charset="0"/>
              </a:rPr>
            </a:br>
            <a:r>
              <a:rPr lang="ru-RU" sz="73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/>
                <a:latin typeface="Monotype Corsiva" panose="03010101010201010101" pitchFamily="66" charset="0"/>
              </a:rPr>
              <a:t>в гости к нам пришла</a:t>
            </a:r>
            <a:r>
              <a:rPr lang="ru-RU" sz="73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/>
                <a:latin typeface="Monotype Corsiva" panose="03010101010201010101" pitchFamily="66" charset="0"/>
              </a:rPr>
              <a:t>!</a:t>
            </a:r>
            <a:br>
              <a:rPr lang="ru-RU" sz="73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/>
                <a:latin typeface="Monotype Corsiva" panose="03010101010201010101" pitchFamily="66" charset="0"/>
              </a:rPr>
            </a:br>
            <a:r>
              <a:rPr lang="ru-RU" sz="73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/>
                <a:latin typeface="Monotype Corsiva" panose="03010101010201010101" pitchFamily="66" charset="0"/>
              </a:rPr>
              <a:t/>
            </a:r>
            <a:br>
              <a:rPr lang="ru-RU" sz="73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/>
                <a:latin typeface="Monotype Corsiva" panose="03010101010201010101" pitchFamily="66" charset="0"/>
              </a:rPr>
            </a:br>
            <a:r>
              <a:rPr lang="ru-RU" sz="73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/>
                <a:latin typeface="Monotype Corsiva" panose="03010101010201010101" pitchFamily="66" charset="0"/>
              </a:rPr>
              <a:t/>
            </a:r>
            <a:br>
              <a:rPr lang="ru-RU" sz="73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/>
                <a:latin typeface="Monotype Corsiva" panose="03010101010201010101" pitchFamily="66" charset="0"/>
              </a:rPr>
            </a:br>
            <a:r>
              <a:rPr lang="ru-RU" sz="49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/>
                <a:latin typeface="Monotype Corsiva" panose="03010101010201010101" pitchFamily="66" charset="0"/>
              </a:rPr>
              <a:t>Воспитатель: Турищева О.В.</a:t>
            </a:r>
            <a:r>
              <a:rPr lang="ru-RU" sz="73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/>
                <a:latin typeface="Monotype Corsiva" panose="03010101010201010101" pitchFamily="66" charset="0"/>
              </a:rPr>
              <a:t/>
            </a:r>
            <a:br>
              <a:rPr lang="ru-RU" sz="73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/>
                <a:latin typeface="Monotype Corsiva" panose="03010101010201010101" pitchFamily="66" charset="0"/>
              </a:rPr>
            </a:br>
            <a:endParaRPr lang="ru-RU" sz="7300" dirty="0">
              <a:solidFill>
                <a:srgbClr val="0000FF"/>
              </a:solidFill>
              <a:effectLst/>
              <a:latin typeface="Monotype Corsiva" panose="03010101010201010101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63688" y="980728"/>
            <a:ext cx="608416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Воют вьюги да метели              </a:t>
            </a:r>
          </a:p>
          <a:p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В грозном лютом </a:t>
            </a:r>
            <a:r>
              <a:rPr lang="ru-RU" sz="32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CC0099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Monotype Corsiva" panose="03010101010201010101" pitchFamily="66" charset="0"/>
              </a:rPr>
              <a:t>феврале.</a:t>
            </a:r>
            <a:r>
              <a:rPr lang="ru-RU" sz="32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Monotype Corsiva" panose="03010101010201010101" pitchFamily="66" charset="0"/>
              </a:rPr>
              <a:t>         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FF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onotype Corsiva" panose="03010101010201010101" pitchFamily="66" charset="0"/>
            </a:endParaRPr>
          </a:p>
          <a:p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Все зверюшки похудели,      </a:t>
            </a:r>
          </a:p>
          <a:p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</a:rPr>
              <a:t>Те, что спрятались в норе.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92696"/>
            <a:ext cx="7812360" cy="2088232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Monotype Corsiva" panose="03010101010201010101" pitchFamily="66" charset="0"/>
              </a:rPr>
              <a:t>Животные зимой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372200" y="0"/>
            <a:ext cx="27718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Я белка, весёлый зверёк, по деревьям скок да скок.</a:t>
            </a:r>
          </a:p>
          <a:p>
            <a:r>
              <a:rPr lang="ru-RU" sz="2000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Но зимой я меняюсь, в шубку серую переодеваюсь.</a:t>
            </a:r>
          </a:p>
          <a:p>
            <a:r>
              <a:rPr lang="ru-RU" sz="2000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Меньше приходится прыгать, скакать, </a:t>
            </a:r>
          </a:p>
          <a:p>
            <a:r>
              <a:rPr lang="ru-RU" sz="2000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Силы надо беречь, сохранять!</a:t>
            </a:r>
          </a:p>
          <a:p>
            <a:r>
              <a:rPr lang="ru-RU" sz="2000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Всю осень дупло утепляла, пуха, соломы туда натаскала.</a:t>
            </a:r>
          </a:p>
          <a:p>
            <a:r>
              <a:rPr lang="ru-RU" sz="2000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К зиме готовила запас: грибы, ягоды, орехи…</a:t>
            </a:r>
          </a:p>
          <a:p>
            <a:r>
              <a:rPr lang="ru-RU" sz="2000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Чтоб зимой не голодать. Где ж еду в мороз достать?</a:t>
            </a:r>
          </a:p>
          <a:p>
            <a:r>
              <a:rPr lang="ru-RU" sz="2000" dirty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Трудно белке зимовать</a:t>
            </a:r>
            <a:r>
              <a:rPr lang="ru-RU" sz="1600" dirty="0">
                <a:ln w="18415" cmpd="sng">
                  <a:solidFill>
                    <a:schemeClr val="tx1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…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4826675"/>
            <a:ext cx="410445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Не увидит, не узнает зверь меня лесной!</a:t>
            </a:r>
          </a:p>
          <a:p>
            <a:r>
              <a:rPr lang="ru-RU" b="1" dirty="0"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Я хотя и не трус, но всего, всего боюсь.</a:t>
            </a:r>
          </a:p>
          <a:p>
            <a:r>
              <a:rPr lang="ru-RU" b="1" dirty="0"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Очень трудно зимой бывает, </a:t>
            </a:r>
          </a:p>
          <a:p>
            <a:r>
              <a:rPr lang="ru-RU" b="1" dirty="0"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Когда сильный мороз и еды не хватает.</a:t>
            </a:r>
          </a:p>
          <a:p>
            <a:r>
              <a:rPr lang="ru-RU" b="1" dirty="0"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А питаюсь я корой, ягодой замёрзшей.</a:t>
            </a:r>
          </a:p>
          <a:p>
            <a:r>
              <a:rPr lang="ru-RU" b="1" dirty="0"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Что под снегом заяц найдёт – </a:t>
            </a:r>
          </a:p>
          <a:p>
            <a:r>
              <a:rPr lang="ru-RU" b="1" dirty="0"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Всё ему впрок пойдёт.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860032" y="620688"/>
            <a:ext cx="428396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Я заяц, расскажу, как живётся мне в лесу.</a:t>
            </a:r>
          </a:p>
          <a:p>
            <a:r>
              <a:rPr lang="ru-RU" sz="2000" b="1" dirty="0"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К зиме, ребята, побелел, шубку новую надел.</a:t>
            </a:r>
          </a:p>
          <a:p>
            <a:r>
              <a:rPr lang="ru-RU" sz="2000" b="1" dirty="0"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Под кусточком присяду, спрячусь под сосной.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4826675"/>
            <a:ext cx="58864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Я зимы не боюсь, в шубу тёплую ряжусь.</a:t>
            </a:r>
          </a:p>
          <a:p>
            <a:pPr algn="ctr"/>
            <a:r>
              <a:rPr lang="ru-RU" sz="1400" b="1" dirty="0"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Хвост красивый какой – мне он нравится самой!</a:t>
            </a:r>
          </a:p>
          <a:p>
            <a:pPr algn="ctr"/>
            <a:r>
              <a:rPr lang="ru-RU" sz="1400" b="1" dirty="0"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Живу в норе. Там сплю, отдыхаю,</a:t>
            </a:r>
          </a:p>
          <a:p>
            <a:pPr algn="ctr"/>
            <a:r>
              <a:rPr lang="ru-RU" sz="1400" b="1" dirty="0"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А затем охотиться начинаю.</a:t>
            </a:r>
          </a:p>
          <a:p>
            <a:pPr algn="ctr"/>
            <a:r>
              <a:rPr lang="ru-RU" sz="1400" b="1" dirty="0"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Ищу мышку полевую или живность какую.</a:t>
            </a:r>
          </a:p>
          <a:p>
            <a:pPr algn="ctr"/>
            <a:r>
              <a:rPr lang="ru-RU" sz="1400" b="1" dirty="0"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Хочу зайца поймать, но мне его не догнать!</a:t>
            </a:r>
          </a:p>
          <a:p>
            <a:pPr algn="ctr"/>
            <a:r>
              <a:rPr lang="ru-RU" sz="1400" b="1" dirty="0"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Об этом, наверно, мало кто знает,</a:t>
            </a:r>
          </a:p>
          <a:p>
            <a:pPr algn="ctr"/>
            <a:r>
              <a:rPr lang="ru-RU" sz="1400" b="1" dirty="0"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Но и мне зимой трудно бывает.</a:t>
            </a:r>
          </a:p>
          <a:p>
            <a:pPr algn="ctr"/>
            <a:r>
              <a:rPr lang="ru-RU" sz="1400" b="1" dirty="0"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Иногда бегаю целый день, а еды нет совсем.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60648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Волк зимой очень злой.</a:t>
            </a:r>
          </a:p>
          <a:p>
            <a:r>
              <a:rPr lang="ru-RU" sz="2000" b="1" dirty="0"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В одиночку не ходит; волки стаями бродят.</a:t>
            </a:r>
          </a:p>
          <a:p>
            <a:r>
              <a:rPr lang="ru-RU" sz="2000" b="1" dirty="0"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Серые, худые, голодные и злые.</a:t>
            </a:r>
          </a:p>
          <a:p>
            <a:r>
              <a:rPr lang="ru-RU" sz="2000" b="1" dirty="0"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Воют сильно по ночам, даже страшно зверям!</a:t>
            </a:r>
          </a:p>
          <a:p>
            <a:r>
              <a:rPr lang="ru-RU" sz="2000" b="1" dirty="0"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Лучше им не попадаться, надо их остерегаться.</a:t>
            </a:r>
          </a:p>
          <a:p>
            <a:r>
              <a:rPr lang="ru-RU" sz="2000" b="1" dirty="0"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Но и волку трудно зимой…</a:t>
            </a:r>
          </a:p>
          <a:p>
            <a:r>
              <a:rPr lang="ru-RU" sz="2000" b="1" dirty="0"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Еды не хватает, и он голодает.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5085184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Зимой я крепко сплю,</a:t>
            </a:r>
          </a:p>
          <a:p>
            <a:r>
              <a:rPr lang="ru-RU" sz="2000" b="1" dirty="0"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Зарывшись в тёплую нору.</a:t>
            </a:r>
          </a:p>
          <a:p>
            <a:r>
              <a:rPr lang="ru-RU" sz="2000" b="1" dirty="0"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Готовил с осени запас: </a:t>
            </a:r>
          </a:p>
          <a:p>
            <a:r>
              <a:rPr lang="ru-RU" sz="2000" b="1" dirty="0"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Грибы и ягоды припас.</a:t>
            </a:r>
          </a:p>
          <a:p>
            <a:r>
              <a:rPr lang="ru-RU" sz="2000" b="1" dirty="0"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Трудился – не ленился!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988840"/>
            <a:ext cx="7812360" cy="648072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Monotype Corsiva" panose="03010101010201010101" pitchFamily="66" charset="0"/>
              </a:rPr>
              <a:t>Загадки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76470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1" dirty="0">
                <a:ln w="12700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latin typeface="Segoe Script" pitchFamily="34" charset="0"/>
              </a:rPr>
              <a:t>Не снег, не лёд, </a:t>
            </a:r>
          </a:p>
          <a:p>
            <a:pPr algn="ctr"/>
            <a:r>
              <a:rPr lang="ru-RU" sz="3600" b="1" dirty="0">
                <a:ln w="12700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latin typeface="Segoe Script" pitchFamily="34" charset="0"/>
              </a:rPr>
              <a:t>а серебром деревья уберёт.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Segoe Script" pitchFamily="34" charset="0"/>
              </a:rPr>
              <a:t>Иней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566312"/>
            <a:ext cx="8229600" cy="1070600"/>
          </a:xfrm>
        </p:spPr>
        <p:txBody>
          <a:bodyPr/>
          <a:lstStyle/>
          <a:p>
            <a:pPr algn="ctr"/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Monotype Corsiva" panose="03010101010201010101" pitchFamily="66" charset="0"/>
              </a:rPr>
              <a:t>Что такое зима?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43808" y="4365104"/>
            <a:ext cx="3826768" cy="2069584"/>
          </a:xfrm>
        </p:spPr>
        <p:txBody>
          <a:bodyPr/>
          <a:lstStyle/>
          <a:p>
            <a:pPr algn="ctr">
              <a:buNone/>
            </a:pP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Отличается зима</a:t>
            </a:r>
          </a:p>
          <a:p>
            <a:pPr algn="ctr">
              <a:buNone/>
            </a:pP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От весны и лета.</a:t>
            </a:r>
          </a:p>
          <a:p>
            <a:pPr algn="ctr">
              <a:buNone/>
            </a:pP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Очень снежная она,</a:t>
            </a:r>
          </a:p>
          <a:p>
            <a:pPr algn="ctr">
              <a:buNone/>
            </a:pP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Вся в снегах одета.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836712"/>
            <a:ext cx="4572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latin typeface="Segoe Script" pitchFamily="34" charset="0"/>
              </a:rPr>
              <a:t>Он похож на неваляшку,</a:t>
            </a:r>
          </a:p>
          <a:p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latin typeface="Segoe Script" pitchFamily="34" charset="0"/>
              </a:rPr>
              <a:t>Но с морковкою мордашка.</a:t>
            </a:r>
          </a:p>
          <a:p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latin typeface="Segoe Script" pitchFamily="34" charset="0"/>
              </a:rPr>
              <a:t>К ветру, холоду привык</a:t>
            </a:r>
          </a:p>
          <a:p>
            <a:r>
              <a:rPr lang="ru-RU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latin typeface="Segoe Script" pitchFamily="34" charset="0"/>
              </a:rPr>
              <a:t>Наш веселый…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19672" y="5877272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Segoe Script" pitchFamily="34" charset="0"/>
              </a:rPr>
              <a:t>Снеговик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764704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Segoe Script" pitchFamily="34" charset="0"/>
                <a:ea typeface="Calibri" pitchFamily="34" charset="0"/>
                <a:cs typeface="Times New Roman" pitchFamily="18" charset="0"/>
              </a:rPr>
              <a:t>Я прозрачна, как хрусталь,</a:t>
            </a:r>
            <a:endParaRPr lang="ru-RU" sz="2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0000FF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Segoe Script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Segoe Script" pitchFamily="34" charset="0"/>
                <a:ea typeface="Calibri" pitchFamily="34" charset="0"/>
                <a:cs typeface="Times New Roman" pitchFamily="18" charset="0"/>
              </a:rPr>
              <a:t>С крыши я зимой свисаю.</a:t>
            </a:r>
            <a:endParaRPr lang="ru-RU" sz="2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0000FF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Segoe Script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Segoe Script" pitchFamily="34" charset="0"/>
                <a:ea typeface="Calibri" pitchFamily="34" charset="0"/>
                <a:cs typeface="Times New Roman" pitchFamily="18" charset="0"/>
              </a:rPr>
              <a:t>Только очень, очень жаль,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Segoe Script" pitchFamily="34" charset="0"/>
                <a:ea typeface="Calibri" pitchFamily="34" charset="0"/>
                <a:cs typeface="Times New Roman" pitchFamily="18" charset="0"/>
              </a:rPr>
              <a:t>Что в тепле я быстро таю. </a:t>
            </a:r>
            <a:endParaRPr lang="ru-RU" sz="2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0000FF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Segoe Script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4042792" cy="1284752"/>
          </a:xfrm>
        </p:spPr>
        <p:txBody>
          <a:bodyPr/>
          <a:lstStyle/>
          <a:p>
            <a:r>
              <a:rPr lang="ru-RU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Segoe Script" pitchFamily="34" charset="0"/>
              </a:rPr>
              <a:t>Сосулька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764704"/>
            <a:ext cx="648072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8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Monotype Corsiva" panose="03010101010201010101" pitchFamily="66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618099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556792"/>
            <a:ext cx="5976664" cy="1944216"/>
          </a:xfrm>
        </p:spPr>
        <p:txBody>
          <a:bodyPr>
            <a:normAutofit/>
          </a:bodyPr>
          <a:lstStyle/>
          <a:p>
            <a:pPr algn="ctr"/>
            <a:endParaRPr lang="ru-RU" sz="66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0000FF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3" name="Объект 3">
            <a:extLst>
              <a:ext uri="{FF2B5EF4-FFF2-40B4-BE49-F238E27FC236}">
                <a16:creationId xmlns:a16="http://schemas.microsoft.com/office/drawing/2014/main" id="{90B5D3C2-0976-4AC1-9EE8-E31D50696C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084" y="404664"/>
            <a:ext cx="7501832" cy="5832648"/>
          </a:xfrm>
        </p:spPr>
      </p:pic>
    </p:spTree>
    <p:extLst>
      <p:ext uri="{BB962C8B-B14F-4D97-AF65-F5344CB8AC3E}">
        <p14:creationId xmlns:p14="http://schemas.microsoft.com/office/powerpoint/2010/main" val="166188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0_21298_55f2e5ed_L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730" y="179640"/>
            <a:ext cx="4302270" cy="30854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0_24d12_6716978a_L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3305792"/>
            <a:ext cx="4320480" cy="324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437112"/>
            <a:ext cx="3995936" cy="10614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Звери в дуплах и норах</a:t>
            </a:r>
          </a:p>
          <a:p>
            <a:pPr>
              <a:buNone/>
            </a:pP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Спрятались от стужи.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35896" y="4725144"/>
            <a:ext cx="5194920" cy="18535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И кататься с горки.</a:t>
            </a:r>
          </a:p>
          <a:p>
            <a:pPr>
              <a:buNone/>
            </a:pP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Шуба, шапка и штаны –</a:t>
            </a:r>
          </a:p>
          <a:p>
            <a:pPr>
              <a:buNone/>
            </a:pP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Всё в ледовой корке!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5445224"/>
            <a:ext cx="3970784" cy="1205488"/>
          </a:xfrm>
        </p:spPr>
        <p:txBody>
          <a:bodyPr/>
          <a:lstStyle/>
          <a:p>
            <a:pPr>
              <a:buNone/>
            </a:pP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Новогодний хоровод</a:t>
            </a:r>
          </a:p>
          <a:p>
            <a:pPr>
              <a:buNone/>
            </a:pP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Весело заводит.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556792"/>
            <a:ext cx="5976664" cy="1944216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00FF"/>
                </a:solidFill>
                <a:latin typeface="Monotype Corsiva" panose="03010101010201010101" pitchFamily="66" charset="0"/>
              </a:rPr>
              <a:t>Месяцы зимы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63688" y="620688"/>
            <a:ext cx="69665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CC0099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Monotype Corsiva" panose="03010101010201010101" pitchFamily="66" charset="0"/>
                <a:ea typeface="SimHei" pitchFamily="49" charset="-122"/>
                <a:cs typeface="Arial" pitchFamily="34" charset="0"/>
              </a:rPr>
              <a:t>Декабрь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C00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  <a:ea typeface="SimHei" pitchFamily="49" charset="-122"/>
                <a:cs typeface="Arial" pitchFamily="34" charset="0"/>
              </a:rPr>
              <a:t> 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  <a:ea typeface="SimHei" pitchFamily="49" charset="-122"/>
                <a:cs typeface="Arial" pitchFamily="34" charset="0"/>
              </a:rPr>
              <a:t>год кончает, а зиму начинает,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anose="03010101010201010101" pitchFamily="66" charset="0"/>
                <a:ea typeface="SimHei" pitchFamily="49" charset="-122"/>
                <a:cs typeface="Arial" pitchFamily="34" charset="0"/>
              </a:rPr>
              <a:t>Все реки покрывает он прочным гладким льдом.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5085184"/>
            <a:ext cx="65527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CC0099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Monotype Corsiva" panose="03010101010201010101" pitchFamily="66" charset="0"/>
                <a:cs typeface="Arial" pitchFamily="34" charset="0"/>
              </a:rPr>
              <a:t>Январь</a:t>
            </a: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 - начало года,        </a:t>
            </a:r>
          </a:p>
          <a:p>
            <a:pPr algn="ctr"/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Силён его мороз.           </a:t>
            </a:r>
          </a:p>
          <a:p>
            <a:pPr algn="ctr"/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Уснула вся природа.          </a:t>
            </a:r>
          </a:p>
          <a:p>
            <a:pPr algn="ctr"/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latin typeface="Monotype Corsiva" panose="03010101010201010101" pitchFamily="66" charset="0"/>
                <a:cs typeface="Arial" pitchFamily="34" charset="0"/>
              </a:rPr>
              <a:t>Теперь уж не до гроз</a:t>
            </a:r>
            <a:r>
              <a:rPr lang="ru-RU" b="1" dirty="0"/>
              <a:t>. 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Другая 4">
      <a:dk1>
        <a:sysClr val="windowText" lastClr="000000"/>
      </a:dk1>
      <a:lt1>
        <a:srgbClr val="CEF2EC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122</TotalTime>
  <Words>481</Words>
  <Application>Microsoft Office PowerPoint</Application>
  <PresentationFormat>Экран (4:3)</PresentationFormat>
  <Paragraphs>79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3" baseType="lpstr">
      <vt:lpstr>SimHei</vt:lpstr>
      <vt:lpstr>Arial</vt:lpstr>
      <vt:lpstr>Calibri</vt:lpstr>
      <vt:lpstr>Constantia</vt:lpstr>
      <vt:lpstr>Monotype Corsiva</vt:lpstr>
      <vt:lpstr>Segoe Script</vt:lpstr>
      <vt:lpstr>Times New Roman</vt:lpstr>
      <vt:lpstr>Wingdings 2</vt:lpstr>
      <vt:lpstr>Поток</vt:lpstr>
      <vt:lpstr>    Зимушка – Зима в гости к нам пришла!   Воспитатель: Турищева О.В. </vt:lpstr>
      <vt:lpstr>Что такое зима?</vt:lpstr>
      <vt:lpstr>Презентация PowerPoint</vt:lpstr>
      <vt:lpstr>Презентация PowerPoint</vt:lpstr>
      <vt:lpstr>Презентация PowerPoint</vt:lpstr>
      <vt:lpstr>Презентация PowerPoint</vt:lpstr>
      <vt:lpstr>Месяцы зимы</vt:lpstr>
      <vt:lpstr>Презентация PowerPoint</vt:lpstr>
      <vt:lpstr>Презентация PowerPoint</vt:lpstr>
      <vt:lpstr>Презентация PowerPoint</vt:lpstr>
      <vt:lpstr>Животные зимой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Загадки</vt:lpstr>
      <vt:lpstr>Презентация PowerPoint</vt:lpstr>
      <vt:lpstr>Иней</vt:lpstr>
      <vt:lpstr>Презентация PowerPoint</vt:lpstr>
      <vt:lpstr>Презентация PowerPoint</vt:lpstr>
      <vt:lpstr>Презентация PowerPoint</vt:lpstr>
      <vt:lpstr>Сосулька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Аня</dc:creator>
  <cp:lastModifiedBy>Ромашка</cp:lastModifiedBy>
  <cp:revision>21</cp:revision>
  <dcterms:created xsi:type="dcterms:W3CDTF">2014-11-22T11:13:40Z</dcterms:created>
  <dcterms:modified xsi:type="dcterms:W3CDTF">2025-01-08T17:43:40Z</dcterms:modified>
</cp:coreProperties>
</file>