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269" y="2514600"/>
            <a:ext cx="10068732" cy="2262781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/>
              <a:t>Педагоги и </a:t>
            </a:r>
            <a:r>
              <a:rPr lang="ru-RU" sz="6700" b="1" dirty="0"/>
              <a:t>р</a:t>
            </a:r>
            <a:r>
              <a:rPr lang="ru-RU" sz="6700" b="1" dirty="0" smtClean="0"/>
              <a:t>одители</a:t>
            </a:r>
            <a:r>
              <a:rPr lang="ru-RU" sz="6700" b="1" dirty="0"/>
              <a:t>: </a:t>
            </a:r>
            <a:r>
              <a:rPr lang="ru-RU" sz="6400" b="1" dirty="0"/>
              <a:t>общение без конфликтов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996" y="5970749"/>
            <a:ext cx="2773201" cy="554038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Т.Ю.Очкалова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7154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804" y="1953088"/>
            <a:ext cx="9918915" cy="4556199"/>
          </a:xfrm>
        </p:spPr>
        <p:txBody>
          <a:bodyPr>
            <a:normAutofit/>
          </a:bodyPr>
          <a:lstStyle/>
          <a:p>
            <a:r>
              <a:rPr lang="ru-RU" sz="6000" b="1" dirty="0"/>
              <a:t>Доброжелательный стиль общения педагогов с родителями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68" y="82378"/>
            <a:ext cx="2617567" cy="283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75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89" y="2301801"/>
            <a:ext cx="9624447" cy="4556199"/>
          </a:xfrm>
        </p:spPr>
        <p:txBody>
          <a:bodyPr>
            <a:normAutofit/>
          </a:bodyPr>
          <a:lstStyle/>
          <a:p>
            <a:r>
              <a:rPr lang="ru-RU" sz="6000" b="1" dirty="0"/>
              <a:t>Индивидуальный подход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68" y="82378"/>
            <a:ext cx="2617567" cy="283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662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7289" y="2301801"/>
            <a:ext cx="9624447" cy="4556199"/>
          </a:xfrm>
        </p:spPr>
        <p:txBody>
          <a:bodyPr>
            <a:normAutofit/>
          </a:bodyPr>
          <a:lstStyle/>
          <a:p>
            <a:r>
              <a:rPr lang="ru-RU" sz="6000" b="1" dirty="0"/>
              <a:t>Сотрудничество, </a:t>
            </a:r>
            <a:r>
              <a:rPr lang="ru-RU" sz="6000" b="1" dirty="0" smtClean="0"/>
              <a:t/>
            </a:r>
            <a:br>
              <a:rPr lang="ru-RU" sz="6000" b="1" dirty="0" smtClean="0"/>
            </a:br>
            <a:r>
              <a:rPr lang="ru-RU" sz="6000" b="1" dirty="0" smtClean="0"/>
              <a:t>а </a:t>
            </a:r>
            <a:r>
              <a:rPr lang="ru-RU" sz="6000" b="1" dirty="0"/>
              <a:t>не наставничество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68" y="82378"/>
            <a:ext cx="2617567" cy="283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148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2753" y="2952729"/>
            <a:ext cx="9624447" cy="4556199"/>
          </a:xfrm>
        </p:spPr>
        <p:txBody>
          <a:bodyPr>
            <a:normAutofit/>
          </a:bodyPr>
          <a:lstStyle/>
          <a:p>
            <a:r>
              <a:rPr lang="ru-RU" sz="6000" b="1" dirty="0"/>
              <a:t>Готовимся серьезно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68" y="82378"/>
            <a:ext cx="2617567" cy="283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93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3682" y="2983726"/>
            <a:ext cx="9624447" cy="4556199"/>
          </a:xfrm>
        </p:spPr>
        <p:txBody>
          <a:bodyPr>
            <a:normAutofit/>
          </a:bodyPr>
          <a:lstStyle/>
          <a:p>
            <a:r>
              <a:rPr lang="ru-RU" sz="6000" b="1" dirty="0"/>
              <a:t>Динамичность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6768" y="82378"/>
            <a:ext cx="2617567" cy="2836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57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268" y="2573323"/>
            <a:ext cx="10068732" cy="2262781"/>
          </a:xfrm>
        </p:spPr>
        <p:txBody>
          <a:bodyPr>
            <a:normAutofit fontScale="90000"/>
          </a:bodyPr>
          <a:lstStyle/>
          <a:p>
            <a:r>
              <a:rPr lang="ru-RU" sz="6700" b="1" dirty="0" smtClean="0"/>
              <a:t>Педагоги и </a:t>
            </a:r>
            <a:r>
              <a:rPr lang="ru-RU" sz="6700" b="1" dirty="0"/>
              <a:t>р</a:t>
            </a:r>
            <a:r>
              <a:rPr lang="ru-RU" sz="6700" b="1" dirty="0" smtClean="0"/>
              <a:t>одители</a:t>
            </a:r>
            <a:r>
              <a:rPr lang="ru-RU" sz="6700" b="1" dirty="0"/>
              <a:t>: </a:t>
            </a:r>
            <a:r>
              <a:rPr lang="ru-RU" sz="6400" b="1" dirty="0"/>
              <a:t>общение без конфликтов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996" y="5970749"/>
            <a:ext cx="2773201" cy="554038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Т.Ю.Очкалова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866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/>
              <a:t>Категории родителей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530671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Равнодушные родители</a:t>
            </a:r>
          </a:p>
          <a:p>
            <a:endParaRPr lang="ru-RU" sz="3200" dirty="0" smtClean="0"/>
          </a:p>
          <a:p>
            <a:r>
              <a:rPr lang="ru-RU" sz="3200" dirty="0" smtClean="0"/>
              <a:t>Конфликтные родители</a:t>
            </a:r>
          </a:p>
          <a:p>
            <a:endParaRPr lang="ru-RU" sz="3200" b="1" dirty="0" smtClean="0"/>
          </a:p>
          <a:p>
            <a:r>
              <a:rPr lang="ru-RU" sz="3200" dirty="0" smtClean="0"/>
              <a:t>Зачем воспитывать ребенка???</a:t>
            </a:r>
          </a:p>
          <a:p>
            <a:endParaRPr lang="ru-RU" sz="3200" dirty="0" smtClean="0"/>
          </a:p>
          <a:p>
            <a:r>
              <a:rPr lang="ru-RU" sz="3200" dirty="0" smtClean="0"/>
              <a:t>Молодые/неблагополучные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53207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важно: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653152"/>
            <a:ext cx="10408700" cy="5204848"/>
          </a:xfrm>
        </p:spPr>
        <p:txBody>
          <a:bodyPr>
            <a:normAutofit fontScale="92500" lnSpcReduction="20000"/>
          </a:bodyPr>
          <a:lstStyle/>
          <a:p>
            <a:r>
              <a:rPr lang="ru-RU" sz="4000" dirty="0" smtClean="0"/>
              <a:t>устанавливать </a:t>
            </a:r>
            <a:r>
              <a:rPr lang="ru-RU" sz="4000" dirty="0"/>
              <a:t>контакт с родителями, понимать их, сопереживать им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предвидеть </a:t>
            </a:r>
            <a:r>
              <a:rPr lang="ru-RU" sz="4000" dirty="0"/>
              <a:t>результаты общения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управлять </a:t>
            </a:r>
            <a:r>
              <a:rPr lang="ru-RU" sz="4000" dirty="0"/>
              <a:t>своим поведением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проявлять </a:t>
            </a:r>
            <a:r>
              <a:rPr lang="ru-RU" sz="4000" dirty="0"/>
              <a:t>гибкость в общении с родителями;</a:t>
            </a:r>
          </a:p>
          <a:p>
            <a:endParaRPr lang="ru-RU" sz="4000" dirty="0" smtClean="0"/>
          </a:p>
        </p:txBody>
      </p:sp>
    </p:spTree>
    <p:extLst>
      <p:ext uri="{BB962C8B-B14F-4D97-AF65-F5344CB8AC3E}">
        <p14:creationId xmlns:p14="http://schemas.microsoft.com/office/powerpoint/2010/main" val="1448393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важно: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451674"/>
            <a:ext cx="10408700" cy="5204848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владеть </a:t>
            </a:r>
            <a:r>
              <a:rPr lang="ru-RU" sz="4000" dirty="0"/>
              <a:t>этикетными нормами речи и поведения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вовремя </a:t>
            </a:r>
            <a:r>
              <a:rPr lang="ru-RU" sz="4000" dirty="0"/>
              <a:t>осознать собственные ошибки и трудности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признавать </a:t>
            </a:r>
            <a:r>
              <a:rPr lang="ru-RU" sz="4000" dirty="0"/>
              <a:t>роль родителей в воспитании детей как ведущую и роль педагога как их «помощника</a:t>
            </a:r>
            <a:r>
              <a:rPr lang="ru-RU" sz="4000" dirty="0" smtClean="0"/>
              <a:t>»;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069697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важно: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529166"/>
            <a:ext cx="10408700" cy="5204848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/>
              <a:t>уметь </a:t>
            </a:r>
            <a:r>
              <a:rPr lang="ru-RU" sz="4000" dirty="0"/>
              <a:t>планировать предстоящее общение: подбирать необходимую информацию, традиционные и нетрадиционные формы организации общения и методы активизации родителей</a:t>
            </a:r>
            <a:r>
              <a:rPr lang="ru-RU" sz="4000" dirty="0" smtClean="0"/>
              <a:t>;</a:t>
            </a:r>
          </a:p>
          <a:p>
            <a:endParaRPr lang="ru-RU" sz="4000" dirty="0"/>
          </a:p>
          <a:p>
            <a:r>
              <a:rPr lang="ru-RU" sz="4000" dirty="0" smtClean="0"/>
              <a:t>обладать </a:t>
            </a:r>
            <a:r>
              <a:rPr lang="ru-RU" sz="4000" dirty="0"/>
              <a:t>развитыми коммуникативными навыками.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3307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нужно: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870128"/>
            <a:ext cx="9623453" cy="5204848"/>
          </a:xfrm>
        </p:spPr>
        <p:txBody>
          <a:bodyPr>
            <a:normAutofit/>
          </a:bodyPr>
          <a:lstStyle/>
          <a:p>
            <a:r>
              <a:rPr lang="ru-RU" sz="4000"/>
              <a:t>информировать родителей в том, что будет происходить в детском саду и группе, не только в плане расписания и распорядка, но и в плане взаимоотношений и </a:t>
            </a:r>
            <a:r>
              <a:rPr lang="ru-RU" sz="4000"/>
              <a:t>педагогических </a:t>
            </a:r>
            <a:r>
              <a:rPr lang="ru-RU" sz="4000" smtClean="0"/>
              <a:t>воздействий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4974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нужно: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451674"/>
            <a:ext cx="9623453" cy="5204848"/>
          </a:xfrm>
        </p:spPr>
        <p:txBody>
          <a:bodyPr>
            <a:normAutofit lnSpcReduction="10000"/>
          </a:bodyPr>
          <a:lstStyle/>
          <a:p>
            <a:r>
              <a:rPr lang="ru-RU" sz="4000" dirty="0"/>
              <a:t>показать родителям, как «безболезненно» разрешать конфликты, если они возникают. Можно в дополнение к родительскому договору создавать специальную памятку, в которой будут прописаны правила поведения в конфликтной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3689532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нужно: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653152"/>
            <a:ext cx="9623453" cy="5204848"/>
          </a:xfrm>
        </p:spPr>
        <p:txBody>
          <a:bodyPr>
            <a:normAutofit lnSpcReduction="10000"/>
          </a:bodyPr>
          <a:lstStyle/>
          <a:p>
            <a:r>
              <a:rPr lang="ru-RU" sz="4000" dirty="0"/>
              <a:t>грамотно доносить информацию до родителей. </a:t>
            </a:r>
            <a:endParaRPr lang="ru-RU" sz="4000" dirty="0" smtClean="0"/>
          </a:p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Например</a:t>
            </a:r>
            <a:r>
              <a:rPr lang="ru-RU" sz="4000" dirty="0"/>
              <a:t>, сообщая что-либо негативное про ребенка, всегда начинать с </a:t>
            </a:r>
            <a:r>
              <a:rPr lang="ru-RU" sz="4000" b="1" dirty="0"/>
              <a:t>положительного</a:t>
            </a:r>
            <a:r>
              <a:rPr lang="ru-RU" sz="4000" dirty="0"/>
              <a:t> отзыва и только, потом формулировать </a:t>
            </a:r>
            <a:r>
              <a:rPr lang="ru-RU" sz="4000" dirty="0" smtClean="0"/>
              <a:t>проблему.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018779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3300" y="372262"/>
            <a:ext cx="8911687" cy="1280890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Педагогу нужно: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300" y="1963118"/>
            <a:ext cx="9623453" cy="520484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использовать различных </a:t>
            </a:r>
            <a:r>
              <a:rPr lang="ru-RU" sz="4000" dirty="0"/>
              <a:t>форм и методов в работе с родителями (беседы и консультации с психологом, анкетирование, дни открытых дверей и многое другое).</a:t>
            </a:r>
          </a:p>
        </p:txBody>
      </p:sp>
    </p:spTree>
    <p:extLst>
      <p:ext uri="{BB962C8B-B14F-4D97-AF65-F5344CB8AC3E}">
        <p14:creationId xmlns:p14="http://schemas.microsoft.com/office/powerpoint/2010/main" val="427229181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73</TotalTime>
  <Words>257</Words>
  <Application>Microsoft Office PowerPoint</Application>
  <PresentationFormat>Широкоэкранный</PresentationFormat>
  <Paragraphs>45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Легкий дым</vt:lpstr>
      <vt:lpstr>Педагоги и родители: общение без конфликтов   </vt:lpstr>
      <vt:lpstr>Категории родителей</vt:lpstr>
      <vt:lpstr>Педагогу важно:</vt:lpstr>
      <vt:lpstr>Педагогу важно:</vt:lpstr>
      <vt:lpstr>Педагогу важно:</vt:lpstr>
      <vt:lpstr>Педагогу нужно:</vt:lpstr>
      <vt:lpstr>Педагогу нужно:</vt:lpstr>
      <vt:lpstr>Педагогу нужно:</vt:lpstr>
      <vt:lpstr>Педагогу нужно:</vt:lpstr>
      <vt:lpstr>Доброжелательный стиль общения педагогов с родителями</vt:lpstr>
      <vt:lpstr>Индивидуальный подход</vt:lpstr>
      <vt:lpstr>Сотрудничество,  а не наставничество</vt:lpstr>
      <vt:lpstr>Готовимся серьезно</vt:lpstr>
      <vt:lpstr>Динамичность</vt:lpstr>
      <vt:lpstr>Педагоги и родители: общение без конфликтов   </vt:lpstr>
    </vt:vector>
  </TitlesOfParts>
  <Company>ZverDVD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 и родители: общение без конфликтов</dc:title>
  <dc:creator>Zver</dc:creator>
  <cp:lastModifiedBy>Zver</cp:lastModifiedBy>
  <cp:revision>6</cp:revision>
  <dcterms:created xsi:type="dcterms:W3CDTF">2025-01-20T11:40:03Z</dcterms:created>
  <dcterms:modified xsi:type="dcterms:W3CDTF">2025-01-20T12:53:44Z</dcterms:modified>
</cp:coreProperties>
</file>