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8"/>
  </p:notesMasterIdLst>
  <p:handoutMasterIdLst>
    <p:handoutMasterId r:id="rId19"/>
  </p:handoutMasterIdLst>
  <p:sldIdLst>
    <p:sldId id="350" r:id="rId5"/>
    <p:sldId id="355" r:id="rId6"/>
    <p:sldId id="352" r:id="rId7"/>
    <p:sldId id="357" r:id="rId8"/>
    <p:sldId id="365" r:id="rId9"/>
    <p:sldId id="364" r:id="rId10"/>
    <p:sldId id="366" r:id="rId11"/>
    <p:sldId id="367" r:id="rId12"/>
    <p:sldId id="363" r:id="rId13"/>
    <p:sldId id="368" r:id="rId14"/>
    <p:sldId id="369" r:id="rId15"/>
    <p:sldId id="370" r:id="rId16"/>
    <p:sldId id="34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9" autoAdjust="0"/>
    <p:restoredTop sz="96327" autoAdjust="0"/>
  </p:normalViewPr>
  <p:slideViewPr>
    <p:cSldViewPr snapToGrid="0">
      <p:cViewPr varScale="1">
        <p:scale>
          <a:sx n="67" d="100"/>
          <a:sy n="67" d="100"/>
        </p:scale>
        <p:origin x="102" y="12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395B66E5-15AA-4745-8A67-3CE257BEE3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844A45-21B3-834A-A491-E4E4B9DC1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C039FDB-18A0-074D-8BA3-A4C3DE896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D13E5-4CEC-3A4A-8E5D-AFCEE7512EEC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pPr/>
              <a:t>5/29/2025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10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058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30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8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67054" y="758752"/>
            <a:ext cx="5491571" cy="287144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26C18C3-ED25-DD4B-BA72-24932D54DE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=""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69706A2-3726-FE4E-B923-E75D485978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=""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67055" y="4549553"/>
            <a:ext cx="5491570" cy="1606189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BDEF3328-825B-3946-8472-DB93D6A328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="" xmlns:a16="http://schemas.microsoft.com/office/drawing/2014/main" id="{4E4E09DF-AF21-0E4A-9838-14DFBFFED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="" xmlns:a16="http://schemas.microsoft.com/office/drawing/2014/main" id="{653F54AE-9BC1-3A45-A129-4028EADE4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="" xmlns:a16="http://schemas.microsoft.com/office/drawing/2014/main" id="{254F6D22-4944-974A-999E-F9E22F159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=""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141475"/>
            <a:ext cx="10163506" cy="134845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51DEB652-BD6A-BD41-B85E-704D2C41A1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64023" y="2185427"/>
            <a:ext cx="4827178" cy="584667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=""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64023" y="2799146"/>
            <a:ext cx="4827178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ED51C063-0222-064B-8A2E-485FE9EAC1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627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 Placeholder 2">
            <a:extLst>
              <a:ext uri="{FF2B5EF4-FFF2-40B4-BE49-F238E27FC236}">
                <a16:creationId xmlns="" xmlns:a16="http://schemas.microsoft.com/office/drawing/2014/main" id="{3A0EE708-F36B-444B-9A8B-D48D69535E4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362700" y="2185427"/>
            <a:ext cx="4764829" cy="584667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="" xmlns:a16="http://schemas.microsoft.com/office/drawing/2014/main" id="{E40D4044-0F7B-0647-BAB5-16B23EBD9EC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62700" y="2799146"/>
            <a:ext cx="4756241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F8F140D-2B48-4E31-9E97-08B68ABBAC1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060DA6-6E6F-47BF-9680-1B030F525D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80FEE6CB-7A68-C30C-38DD-5D9B336CEAD4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0425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868B08E5-2F7C-7749-8BDF-386EAF974B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8" name="Freeform 37">
              <a:extLst>
                <a:ext uri="{FF2B5EF4-FFF2-40B4-BE49-F238E27FC236}">
                  <a16:creationId xmlns="" xmlns:a16="http://schemas.microsoft.com/office/drawing/2014/main" id="{F3E300C0-0B72-9048-9E16-2166E1A88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="" xmlns:a16="http://schemas.microsoft.com/office/drawing/2014/main" id="{E4AA520D-9D51-3A42-B9B1-DF72169BC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="" xmlns:a16="http://schemas.microsoft.com/office/drawing/2014/main" id="{D5F2735E-137C-DB47-AEF0-EFC871A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=""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119553"/>
            <a:ext cx="10259471" cy="137037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51DEB652-BD6A-BD41-B85E-704D2C41A1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52500" y="2143615"/>
            <a:ext cx="3036477" cy="5786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=""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52500" y="2799146"/>
            <a:ext cx="3036477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9F0C4CE5-5F02-B143-8FD1-1B235D270D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69372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="" xmlns:a16="http://schemas.microsoft.com/office/drawing/2014/main" id="{057DFE0A-61D9-1B48-8196-EA94D04685D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69372" y="2143615"/>
            <a:ext cx="3036477" cy="5786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="" xmlns:a16="http://schemas.microsoft.com/office/drawing/2014/main" id="{C946754A-F105-644E-99A4-DC80B9944243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69372" y="2799146"/>
            <a:ext cx="3050628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289A8C14-DB28-F34E-8098-168D4C75AF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87017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 Placeholder 2">
            <a:extLst>
              <a:ext uri="{FF2B5EF4-FFF2-40B4-BE49-F238E27FC236}">
                <a16:creationId xmlns="" xmlns:a16="http://schemas.microsoft.com/office/drawing/2014/main" id="{368648FC-FC9A-5645-8F0C-390FFFAE180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187017" y="2143615"/>
            <a:ext cx="3036477" cy="5786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="" xmlns:a16="http://schemas.microsoft.com/office/drawing/2014/main" id="{BBB849DC-B114-D145-9879-4FE0688BF57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87017" y="2799146"/>
            <a:ext cx="3036477" cy="194213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BA139CE-3E4D-4224-B157-2D29EC10FE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A79B87D-E8CF-49AE-9326-2FEED2392F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F1E69DAA-34F6-FC8E-3187-DACC516CCFB9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79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52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4800" userDrawn="1">
          <p15:clr>
            <a:srgbClr val="FBAE40"/>
          </p15:clr>
        </p15:guide>
        <p15:guide id="11" pos="2880" userDrawn="1">
          <p15:clr>
            <a:srgbClr val="FBAE40"/>
          </p15:clr>
        </p15:guide>
        <p15:guide id="12" orient="horz" pos="17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47A1EE0-4011-3749-B01C-FC489EEDF8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17EED68A-6660-2643-BBFB-B6AB92A7C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="" xmlns:a16="http://schemas.microsoft.com/office/drawing/2014/main" id="{BECF9FB8-F6C7-C54D-99F4-11FDF26D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="" xmlns:a16="http://schemas.microsoft.com/office/drawing/2014/main" id="{46C7C62D-7D3B-934C-AFF9-0F10E727B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=""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160385"/>
            <a:ext cx="10274324" cy="132954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51DEB652-BD6A-BD41-B85E-704D2C41A1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F85D552-3AFC-4D21-A944-9D41E128A9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2500" y="2303930"/>
            <a:ext cx="4838700" cy="315915"/>
          </a:xfrm>
        </p:spPr>
        <p:txBody>
          <a:bodyPr anchor="ctr" anchorCtr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A8C895-11B9-EA40-B0F8-0F4FE98815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656903"/>
            <a:ext cx="4838700" cy="7053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="" xmlns:a16="http://schemas.microsoft.com/office/drawing/2014/main" id="{EE50320A-D017-45C6-9986-94BC43911E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655" y="3488872"/>
            <a:ext cx="4838700" cy="315915"/>
          </a:xfrm>
        </p:spPr>
        <p:txBody>
          <a:bodyPr anchor="ctr" anchorCtr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="" xmlns:a16="http://schemas.microsoft.com/office/drawing/2014/main" id="{BE8C2EDB-9C70-49A2-865C-E5CD77D3E7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3655" y="3841846"/>
            <a:ext cx="4838700" cy="77007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="" xmlns:a16="http://schemas.microsoft.com/office/drawing/2014/main" id="{1F528150-326B-4BB3-AC38-7FC805DB6B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500" y="4664927"/>
            <a:ext cx="4838700" cy="315915"/>
          </a:xfrm>
        </p:spPr>
        <p:txBody>
          <a:bodyPr anchor="ctr" anchorCtr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673EB498-F5D2-4E15-990A-2AFA4A377C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2500" y="5017901"/>
            <a:ext cx="4838700" cy="9083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="" xmlns:a16="http://schemas.microsoft.com/office/drawing/2014/main" id="{29E4D063-8666-4D7A-B8C8-2B9383F79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99647" y="2303930"/>
            <a:ext cx="4838700" cy="315915"/>
          </a:xfrm>
        </p:spPr>
        <p:txBody>
          <a:bodyPr anchor="ctr" anchorCtr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="" xmlns:a16="http://schemas.microsoft.com/office/drawing/2014/main" id="{20EBEFF7-AECA-409B-9ACC-A63A168283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9647" y="2656903"/>
            <a:ext cx="4838700" cy="7053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="" xmlns:a16="http://schemas.microsoft.com/office/drawing/2014/main" id="{2CF285B7-A950-4326-A4D5-F5D542D2D6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647" y="3488872"/>
            <a:ext cx="4838700" cy="315915"/>
          </a:xfrm>
        </p:spPr>
        <p:txBody>
          <a:bodyPr anchor="ctr" anchorCtr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="" xmlns:a16="http://schemas.microsoft.com/office/drawing/2014/main" id="{4717B7CD-A4F9-444E-82B9-8914CB5748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99647" y="3841846"/>
            <a:ext cx="4838700" cy="90834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636E9EA-D950-424A-BC92-F6794D6E5D67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DBF2453-9E16-47FE-A8ED-4661246DE59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051AB775-D834-FE78-61E7-1D421831F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1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FFEF81ED-50DF-3946-87D9-407C13C3CE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1" name="Freeform 30">
              <a:extLst>
                <a:ext uri="{FF2B5EF4-FFF2-40B4-BE49-F238E27FC236}">
                  <a16:creationId xmlns="" xmlns:a16="http://schemas.microsoft.com/office/drawing/2014/main" id="{4B6857A0-601C-9C40-ADB4-7927C7A4E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="" xmlns:a16="http://schemas.microsoft.com/office/drawing/2014/main" id="{31562ACC-ECB3-4841-A52C-00DAFF43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="" xmlns:a16="http://schemas.microsoft.com/office/drawing/2014/main" id="{77C317B8-91B4-7040-AB8C-CE822CA2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="" xmlns:a16="http://schemas.microsoft.com/office/drawing/2014/main" id="{E29321F6-59C5-6E4C-A846-6AD00848A4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6100" y="398440"/>
            <a:ext cx="4903377" cy="238608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="" xmlns:a16="http://schemas.microsoft.com/office/drawing/2014/main" id="{32916F3A-28FA-9A4B-A780-0D687D9328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96100" y="3591098"/>
            <a:ext cx="4903377" cy="15069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F8C225AD-C009-894E-8AFA-C94EAA0650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AB5C3BF3-A164-DD48-BD02-4587489DA1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96100" y="3233703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 Placeholder 29">
            <a:extLst>
              <a:ext uri="{FF2B5EF4-FFF2-40B4-BE49-F238E27FC236}">
                <a16:creationId xmlns="" xmlns:a16="http://schemas.microsoft.com/office/drawing/2014/main" id="{BB778BC5-5409-574B-96E2-B45CDD940D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96100" y="5155853"/>
            <a:ext cx="4914900" cy="806659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99913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06C6F65-35CD-D64B-992A-0C1C1E0038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=""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=""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142455"/>
            <a:ext cx="7532276" cy="13474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CF0FD074-81E2-0D4E-8446-C5B415B238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4655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 Placeholder 29">
            <a:extLst>
              <a:ext uri="{FF2B5EF4-FFF2-40B4-BE49-F238E27FC236}">
                <a16:creationId xmlns="" xmlns:a16="http://schemas.microsoft.com/office/drawing/2014/main" id="{18ABDA74-C3EC-274D-BE87-AC5B825A2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2500" y="2046306"/>
            <a:ext cx="2133600" cy="53709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="" xmlns:a16="http://schemas.microsoft.com/office/drawing/2014/main" id="{58AAB058-5FFC-9E4E-AD2E-FB1B4EE510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2500" y="2639004"/>
            <a:ext cx="2133600" cy="78999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A3DDE02E-BC75-2645-8725-CA2CFD327A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63043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="" xmlns:a16="http://schemas.microsoft.com/office/drawing/2014/main" id="{0E9E9D03-0186-5B4C-A73F-95ADCD08A4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63042" y="2046306"/>
            <a:ext cx="2128157" cy="53709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="" xmlns:a16="http://schemas.microsoft.com/office/drawing/2014/main" id="{3ABA9FD1-9B74-F14F-81EF-7B3407196B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63042" y="2639004"/>
            <a:ext cx="2128157" cy="78999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E01EE6FD-FABB-AD48-92DA-19805B5029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52500" y="4248119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 Placeholder 29">
            <a:extLst>
              <a:ext uri="{FF2B5EF4-FFF2-40B4-BE49-F238E27FC236}">
                <a16:creationId xmlns="" xmlns:a16="http://schemas.microsoft.com/office/drawing/2014/main" id="{97DCC038-CDD3-1D48-B8BA-2617616935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2500" y="4359309"/>
            <a:ext cx="2133600" cy="49255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9">
            <a:extLst>
              <a:ext uri="{FF2B5EF4-FFF2-40B4-BE49-F238E27FC236}">
                <a16:creationId xmlns="" xmlns:a16="http://schemas.microsoft.com/office/drawing/2014/main" id="{F953BCFF-5CB8-784F-ACC1-A14670E621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2500" y="4925112"/>
            <a:ext cx="2133600" cy="78999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93BB36CC-7349-334D-A028-58D01025E7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63043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 Placeholder 29">
            <a:extLst>
              <a:ext uri="{FF2B5EF4-FFF2-40B4-BE49-F238E27FC236}">
                <a16:creationId xmlns="" xmlns:a16="http://schemas.microsoft.com/office/drawing/2014/main" id="{773FBF72-A3D8-2F4E-BAD2-2755F0BE4A4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63042" y="4359309"/>
            <a:ext cx="2128157" cy="49255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="" xmlns:a16="http://schemas.microsoft.com/office/drawing/2014/main" id="{C20DFC6E-CE65-E94B-921D-38F386E173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63042" y="4925112"/>
            <a:ext cx="2128157" cy="78999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C402C0D4-D9C4-F547-B996-38177302A3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 Placeholder 29">
            <a:extLst>
              <a:ext uri="{FF2B5EF4-FFF2-40B4-BE49-F238E27FC236}">
                <a16:creationId xmlns="" xmlns:a16="http://schemas.microsoft.com/office/drawing/2014/main" id="{DD138509-2AA1-D540-90D6-2884749566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67054" y="4359309"/>
            <a:ext cx="2129245" cy="492558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="" xmlns:a16="http://schemas.microsoft.com/office/drawing/2014/main" id="{9B18A1DC-4A61-514B-9F70-1DCC893EBB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7054" y="4925112"/>
            <a:ext cx="2129245" cy="78999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="" xmlns:a16="http://schemas.microsoft.com/office/drawing/2014/main" id="{1851A3FD-B717-4588-9809-4FFAC5FF47A1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DE10C66-2FF2-41F8-98FA-BE498336964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B42F3846-3FA1-A704-DD1C-4F4EDD8FE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30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82066DD-D313-D148-89C7-338EB873A7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5" name="Freeform 14">
              <a:extLst>
                <a:ext uri="{FF2B5EF4-FFF2-40B4-BE49-F238E27FC236}">
                  <a16:creationId xmlns="" xmlns:a16="http://schemas.microsoft.com/office/drawing/2014/main" id="{A5BBD7C7-99D1-E841-A081-6912D1F2B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227A14EE-CB79-754A-8B19-EB9874B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="" xmlns:a16="http://schemas.microsoft.com/office/drawing/2014/main" id="{35B38B80-C3D3-4C47-B468-C41A8FF36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82713"/>
            <a:ext cx="4572001" cy="2286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="" xmlns:a16="http://schemas.microsoft.com/office/drawing/2014/main" id="{E66F2BC9-2F8A-1543-9AFD-9BAB0E75B3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2499" y="2810201"/>
            <a:ext cx="4572001" cy="256032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184536E-AD08-4371-85E9-A816C30B6AE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B285929-1018-4370-A170-074C414B228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6" name="Date Placeholder 3">
            <a:extLst>
              <a:ext uri="{FF2B5EF4-FFF2-40B4-BE49-F238E27FC236}">
                <a16:creationId xmlns="" xmlns:a16="http://schemas.microsoft.com/office/drawing/2014/main" id="{10A569B5-C0E0-B13D-812D-D5FA977913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  <p:sp>
        <p:nvSpPr>
          <p:cNvPr id="14" name="Picture Placeholder 2">
            <a:extLst>
              <a:ext uri="{FF2B5EF4-FFF2-40B4-BE49-F238E27FC236}">
                <a16:creationId xmlns="" xmlns:a16="http://schemas.microsoft.com/office/drawing/2014/main" id="{F0C4E8C2-3240-594A-9D5E-1BCD1AF44C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80543"/>
          </a:xfrm>
        </p:spPr>
        <p:txBody>
          <a:bodyPr tIns="18288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7376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6" pos="3480" userDrawn="1">
          <p15:clr>
            <a:srgbClr val="FBAE40"/>
          </p15:clr>
        </p15:guide>
        <p15:guide id="7" orient="horz" pos="1440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029D7C82-45D3-B736-77A1-FE479F1AD0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8" cy="6858000"/>
          </a:xfrm>
          <a:custGeom>
            <a:avLst/>
            <a:gdLst>
              <a:gd name="connsiteX0" fmla="*/ 7154721 w 12191998"/>
              <a:gd name="connsiteY0" fmla="*/ 3951843 h 6858000"/>
              <a:gd name="connsiteX1" fmla="*/ 7154721 w 12191998"/>
              <a:gd name="connsiteY1" fmla="*/ 4052427 h 6858000"/>
              <a:gd name="connsiteX2" fmla="*/ 9288321 w 12191998"/>
              <a:gd name="connsiteY2" fmla="*/ 4052427 h 6858000"/>
              <a:gd name="connsiteX3" fmla="*/ 9288321 w 12191998"/>
              <a:gd name="connsiteY3" fmla="*/ 3951843 h 6858000"/>
              <a:gd name="connsiteX4" fmla="*/ 0 w 12191998"/>
              <a:gd name="connsiteY4" fmla="*/ 0 h 6858000"/>
              <a:gd name="connsiteX5" fmla="*/ 12191998 w 12191998"/>
              <a:gd name="connsiteY5" fmla="*/ 0 h 6858000"/>
              <a:gd name="connsiteX6" fmla="*/ 12191998 w 12191998"/>
              <a:gd name="connsiteY6" fmla="*/ 6858000 h 6858000"/>
              <a:gd name="connsiteX7" fmla="*/ 0 w 12191998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8" h="6858000">
                <a:moveTo>
                  <a:pt x="7154721" y="3951843"/>
                </a:moveTo>
                <a:lnTo>
                  <a:pt x="7154721" y="4052427"/>
                </a:lnTo>
                <a:lnTo>
                  <a:pt x="9288321" y="4052427"/>
                </a:lnTo>
                <a:lnTo>
                  <a:pt x="9288321" y="3951843"/>
                </a:lnTo>
                <a:close/>
                <a:moveTo>
                  <a:pt x="0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 wrap="square" tIns="274320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F4CB38BE-0FF2-694C-AA3C-D73DBF7C33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9509760" y="-3"/>
            <a:ext cx="2682238" cy="2682238"/>
            <a:chOff x="0" y="12289"/>
            <a:chExt cx="3550" cy="3551"/>
          </a:xfrm>
          <a:solidFill>
            <a:schemeClr val="tx1"/>
          </a:solidFill>
        </p:grpSpPr>
        <p:sp>
          <p:nvSpPr>
            <p:cNvPr id="23" name="Freeform 22">
              <a:extLst>
                <a:ext uri="{FF2B5EF4-FFF2-40B4-BE49-F238E27FC236}">
                  <a16:creationId xmlns="" xmlns:a16="http://schemas.microsoft.com/office/drawing/2014/main" id="{F0257420-2EA0-6348-8B9E-1414F5297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="" xmlns:a16="http://schemas.microsoft.com/office/drawing/2014/main" id="{7FE65C23-C0EF-BB41-884A-01C2A735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="" xmlns:a16="http://schemas.microsoft.com/office/drawing/2014/main" id="{F73F5EB6-53C7-D44C-9003-FB5A81F9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=""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3943" y="2092817"/>
            <a:ext cx="4941477" cy="156348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81ED476-3924-7E52-1A9D-0E0424695B24}"/>
              </a:ext>
            </a:extLst>
          </p:cNvPr>
          <p:cNvSpPr/>
          <p:nvPr userDrawn="1"/>
        </p:nvSpPr>
        <p:spPr>
          <a:xfrm>
            <a:off x="7154721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8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201169"/>
            <a:ext cx="10352810" cy="1288758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Chart Placeholder 5">
            <a:extLst>
              <a:ext uri="{FF2B5EF4-FFF2-40B4-BE49-F238E27FC236}">
                <a16:creationId xmlns="" xmlns:a16="http://schemas.microsoft.com/office/drawing/2014/main" id="{75992517-0394-6B43-B15D-2A86A34512F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52500" y="1939108"/>
            <a:ext cx="10352810" cy="41107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chart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772CC63-C628-4456-9B92-DA4E670BAC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1578EA5-216B-41F7-80D1-9ED07FFDB6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7F404C10-744B-3A30-6A97-DEF88914AF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586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210313"/>
            <a:ext cx="10287000" cy="1279614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=""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52500" y="2209800"/>
            <a:ext cx="10287000" cy="25931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table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9F7A1E-B7E2-4E9C-A66C-BCE08900C5F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B42D896-6ACC-40D7-8D8B-F9AF3E7DE1A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07A8E389-98BB-3534-2651-FEF1E37EBC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131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6ACB4ADD-D9F4-984E-B29D-A2CF6D19E8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9" name="AutoShape 24">
              <a:extLst>
                <a:ext uri="{FF2B5EF4-FFF2-40B4-BE49-F238E27FC236}">
                  <a16:creationId xmlns="" xmlns:a16="http://schemas.microsoft.com/office/drawing/2014/main" id="{5017C477-A988-7041-8A67-3D8294D6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="" xmlns:a16="http://schemas.microsoft.com/office/drawing/2014/main" id="{206D7F37-5DD1-A24E-9CCA-84B2A1685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="" xmlns:a16="http://schemas.microsoft.com/office/drawing/2014/main" id="{A6E321C8-096C-1B41-B14F-4CA7AE04B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="" xmlns:a16="http://schemas.microsoft.com/office/drawing/2014/main" id="{32B3FDD4-EB13-F44F-99D0-BFAB06F00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="" xmlns:a16="http://schemas.microsoft.com/office/drawing/2014/main" id="{A20BCBD2-A735-0C43-8C55-B384372AC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669A90A7-BF26-684E-8C8B-638053DA12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5" name="Freeform 24">
              <a:extLst>
                <a:ext uri="{FF2B5EF4-FFF2-40B4-BE49-F238E27FC236}">
                  <a16:creationId xmlns="" xmlns:a16="http://schemas.microsoft.com/office/drawing/2014/main" id="{861D8E86-886A-8744-BC4C-FE82B0243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="" xmlns:a16="http://schemas.microsoft.com/office/drawing/2014/main" id="{2D967470-E96E-8843-AAD2-E0C8B8077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="" xmlns:a16="http://schemas.microsoft.com/office/drawing/2014/main" id="{C8A27D09-765D-3949-BCCA-238C3514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902327D-DBD4-7A4E-ABF2-A946A559A8AD}"/>
              </a:ext>
            </a:extLst>
          </p:cNvPr>
          <p:cNvSpPr txBox="1"/>
          <p:nvPr userDrawn="1"/>
        </p:nvSpPr>
        <p:spPr>
          <a:xfrm>
            <a:off x="699948" y="548291"/>
            <a:ext cx="1589372" cy="3100165"/>
          </a:xfrm>
          <a:prstGeom prst="rect">
            <a:avLst/>
          </a:prstGeom>
          <a:noFill/>
        </p:spPr>
        <p:txBody>
          <a:bodyPr wrap="square" tIns="457200" bIns="0" rtlCol="0" anchor="b" anchorCtr="0">
            <a:noAutofit/>
          </a:bodyPr>
          <a:lstStyle/>
          <a:p>
            <a:r>
              <a:rPr lang="en-US" sz="20000" b="1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44782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560">
          <p15:clr>
            <a:srgbClr val="FBAE40"/>
          </p15:clr>
        </p15:guide>
        <p15:guide id="8" orient="horz" pos="1752" userDrawn="1">
          <p15:clr>
            <a:srgbClr val="FBAE40"/>
          </p15:clr>
        </p15:guide>
        <p15:guide id="9" orient="horz" pos="12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A7D9F21A-75CF-6045-8FA1-C4F4E21B69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6" name="Freeform 25">
              <a:extLst>
                <a:ext uri="{FF2B5EF4-FFF2-40B4-BE49-F238E27FC236}">
                  <a16:creationId xmlns="" xmlns:a16="http://schemas.microsoft.com/office/drawing/2014/main" id="{AEA7E377-BB07-FA43-B532-10A92EE0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="" xmlns:a16="http://schemas.microsoft.com/office/drawing/2014/main" id="{F18DE645-B3D5-2F4E-AAD6-002FEF13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="" xmlns:a16="http://schemas.microsoft.com/office/drawing/2014/main" id="{B90F6499-BA50-2340-A026-32C79B6BF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EFD0B2D5-B3C2-D847-A220-86CB6A37E4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28" name="AutoShape 24">
              <a:extLst>
                <a:ext uri="{FF2B5EF4-FFF2-40B4-BE49-F238E27FC236}">
                  <a16:creationId xmlns="" xmlns:a16="http://schemas.microsoft.com/office/drawing/2014/main" id="{A7FD25A4-760F-814C-915F-DD6E89CA3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="" xmlns:a16="http://schemas.microsoft.com/office/drawing/2014/main" id="{A0CC8369-E81F-D447-87D8-1AF0C58EA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="" xmlns:a16="http://schemas.microsoft.com/office/drawing/2014/main" id="{C41CA81E-EF54-D048-8775-CD4AB37A7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="" xmlns:a16="http://schemas.microsoft.com/office/drawing/2014/main" id="{D95A4B85-923E-B641-B239-2A1999AB2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="" xmlns:a16="http://schemas.microsoft.com/office/drawing/2014/main" id="{501386DC-76EB-F34E-AD0E-22957D3B3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61" name="Title 1">
            <a:extLst>
              <a:ext uri="{FF2B5EF4-FFF2-40B4-BE49-F238E27FC236}">
                <a16:creationId xmlns="" xmlns:a16="http://schemas.microsoft.com/office/drawing/2014/main" id="{E2F20AFE-B282-5146-B0D6-F2FC1B6D30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2" y="151023"/>
            <a:ext cx="10275477" cy="1338903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="" xmlns:a16="http://schemas.microsoft.com/office/drawing/2014/main" id="{F777D2F0-DE3F-8343-B97A-E7FA440532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Picture Placeholder 25">
            <a:extLst>
              <a:ext uri="{FF2B5EF4-FFF2-40B4-BE49-F238E27FC236}">
                <a16:creationId xmlns="" xmlns:a16="http://schemas.microsoft.com/office/drawing/2014/main" id="{2274C164-503B-E746-A155-849A9BC2406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3" name="Text Placeholder 29">
            <a:extLst>
              <a:ext uri="{FF2B5EF4-FFF2-40B4-BE49-F238E27FC236}">
                <a16:creationId xmlns="" xmlns:a16="http://schemas.microsoft.com/office/drawing/2014/main" id="{2F3D441E-DFB1-084B-8192-C6CBECCA40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2500" y="4823250"/>
            <a:ext cx="2133600" cy="456961"/>
          </a:xfr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2" name="Text Placeholder 29">
            <a:extLst>
              <a:ext uri="{FF2B5EF4-FFF2-40B4-BE49-F238E27FC236}">
                <a16:creationId xmlns="" xmlns:a16="http://schemas.microsoft.com/office/drawing/2014/main" id="{0D824BDD-2D23-C943-8FE9-60B7B23B5E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2500" y="5339379"/>
            <a:ext cx="2133600" cy="76558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3" name="Picture Placeholder 25">
            <a:extLst>
              <a:ext uri="{FF2B5EF4-FFF2-40B4-BE49-F238E27FC236}">
                <a16:creationId xmlns="" xmlns:a16="http://schemas.microsoft.com/office/drawing/2014/main" id="{AF1B5ED8-33F6-FB44-AA92-F0D227BB310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5" name="Text Placeholder 29">
            <a:extLst>
              <a:ext uri="{FF2B5EF4-FFF2-40B4-BE49-F238E27FC236}">
                <a16:creationId xmlns="" xmlns:a16="http://schemas.microsoft.com/office/drawing/2014/main" id="{63C1927C-E23B-204E-9F3A-2A67D2BF70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63042" y="4823250"/>
            <a:ext cx="2128157" cy="456961"/>
          </a:xfr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4" name="Text Placeholder 29">
            <a:extLst>
              <a:ext uri="{FF2B5EF4-FFF2-40B4-BE49-F238E27FC236}">
                <a16:creationId xmlns="" xmlns:a16="http://schemas.microsoft.com/office/drawing/2014/main" id="{25797825-E7AE-2C41-A965-E6F0D70D97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3042" y="5339379"/>
            <a:ext cx="2128157" cy="76558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6" name="Picture Placeholder 25">
            <a:extLst>
              <a:ext uri="{FF2B5EF4-FFF2-40B4-BE49-F238E27FC236}">
                <a16:creationId xmlns="" xmlns:a16="http://schemas.microsoft.com/office/drawing/2014/main" id="{2D21D633-C51E-E94E-BAE3-96F52F76E49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7" name="Text Placeholder 29">
            <a:extLst>
              <a:ext uri="{FF2B5EF4-FFF2-40B4-BE49-F238E27FC236}">
                <a16:creationId xmlns="" xmlns:a16="http://schemas.microsoft.com/office/drawing/2014/main" id="{C9FEF82E-4E9C-8343-9D36-C4A00D7137C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67054" y="4823250"/>
            <a:ext cx="2129245" cy="456961"/>
          </a:xfr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Text Placeholder 29">
            <a:extLst>
              <a:ext uri="{FF2B5EF4-FFF2-40B4-BE49-F238E27FC236}">
                <a16:creationId xmlns="" xmlns:a16="http://schemas.microsoft.com/office/drawing/2014/main" id="{EC81F0F5-C204-7248-A336-A655814A8A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67054" y="5339379"/>
            <a:ext cx="2129245" cy="76558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9" name="Picture Placeholder 25">
            <a:extLst>
              <a:ext uri="{FF2B5EF4-FFF2-40B4-BE49-F238E27FC236}">
                <a16:creationId xmlns="" xmlns:a16="http://schemas.microsoft.com/office/drawing/2014/main" id="{639EFA5A-9C69-DF4D-81B7-FA1F8CCCF9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79" name="Text Placeholder 29">
            <a:extLst>
              <a:ext uri="{FF2B5EF4-FFF2-40B4-BE49-F238E27FC236}">
                <a16:creationId xmlns="" xmlns:a16="http://schemas.microsoft.com/office/drawing/2014/main" id="{5F6C1E52-E2B6-5F45-A863-5BB35ABAFC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10254" y="4823250"/>
            <a:ext cx="2129245" cy="456961"/>
          </a:xfr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8" name="Text Placeholder 29">
            <a:extLst>
              <a:ext uri="{FF2B5EF4-FFF2-40B4-BE49-F238E27FC236}">
                <a16:creationId xmlns="" xmlns:a16="http://schemas.microsoft.com/office/drawing/2014/main" id="{F8AF6664-A005-7A42-9AEF-C5AA5603E4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0254" y="5339379"/>
            <a:ext cx="2129245" cy="76558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05A1C65-B00C-4CA4-83B6-3DFA3DF96296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DE0184F-2619-4333-B49F-C7ACE8B2C3A6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5BEE3F78-D640-47E6-F461-2CF028EAD0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9636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30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1944" userDrawn="1">
          <p15:clr>
            <a:srgbClr val="FBAE40"/>
          </p15:clr>
        </p15:guide>
        <p15:guide id="6" pos="3648" userDrawn="1">
          <p15:clr>
            <a:srgbClr val="FBAE40"/>
          </p15:clr>
        </p15:guide>
        <p15:guide id="7" orient="horz" pos="1392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pos="5352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orient="horz" pos="2904" userDrawn="1">
          <p15:clr>
            <a:srgbClr val="FBAE40"/>
          </p15:clr>
        </p15:guide>
        <p15:guide id="13" orient="horz" pos="16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="" xmlns:a16="http://schemas.microsoft.com/office/drawing/2014/main" id="{46EEE005-F78A-9D4F-B159-964376C387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023" y="205247"/>
            <a:ext cx="10169152" cy="128467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040046AF-E5BF-854D-9986-7C3019770F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76CA14A6-0144-BC49-A8D4-C979D13258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FA582FC2-A135-5743-B9C0-6AC7225B42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77C43222-5868-0247-838F-58F4F6C8EE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 Placeholder 29">
            <a:extLst>
              <a:ext uri="{FF2B5EF4-FFF2-40B4-BE49-F238E27FC236}">
                <a16:creationId xmlns="" xmlns:a16="http://schemas.microsoft.com/office/drawing/2014/main" id="{64FFD994-BD97-ED49-8607-286ECBB1CD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6955" y="2340167"/>
            <a:ext cx="2133600" cy="546841"/>
          </a:xfrm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6" name="Text Placeholder 29">
            <a:extLst>
              <a:ext uri="{FF2B5EF4-FFF2-40B4-BE49-F238E27FC236}">
                <a16:creationId xmlns="" xmlns:a16="http://schemas.microsoft.com/office/drawing/2014/main" id="{FC61536F-8EA7-5A48-AF76-8B0E251BD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96955" y="2934856"/>
            <a:ext cx="2133600" cy="646184"/>
          </a:xfrm>
          <a:ln>
            <a:noFill/>
          </a:ln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3" name="Text Placeholder 29">
            <a:extLst>
              <a:ext uri="{FF2B5EF4-FFF2-40B4-BE49-F238E27FC236}">
                <a16:creationId xmlns="" xmlns:a16="http://schemas.microsoft.com/office/drawing/2014/main" id="{334A3589-641F-F547-891B-149579153B7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97799" y="4473389"/>
            <a:ext cx="2133600" cy="546841"/>
          </a:xfrm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2" name="Text Placeholder 29">
            <a:extLst>
              <a:ext uri="{FF2B5EF4-FFF2-40B4-BE49-F238E27FC236}">
                <a16:creationId xmlns="" xmlns:a16="http://schemas.microsoft.com/office/drawing/2014/main" id="{D1ADE805-BFBC-ED47-B9CB-6CB2FF02E8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897799" y="5060433"/>
            <a:ext cx="2133600" cy="646184"/>
          </a:xfrm>
          <a:ln>
            <a:noFill/>
          </a:ln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9" name="Text Placeholder 29">
            <a:extLst>
              <a:ext uri="{FF2B5EF4-FFF2-40B4-BE49-F238E27FC236}">
                <a16:creationId xmlns="" xmlns:a16="http://schemas.microsoft.com/office/drawing/2014/main" id="{D6C49F6F-AF28-8942-8442-8F54A1DC388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38143" y="2340167"/>
            <a:ext cx="2133600" cy="546841"/>
          </a:xfrm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8" name="Text Placeholder 29">
            <a:extLst>
              <a:ext uri="{FF2B5EF4-FFF2-40B4-BE49-F238E27FC236}">
                <a16:creationId xmlns="" xmlns:a16="http://schemas.microsoft.com/office/drawing/2014/main" id="{8357CA0F-1A55-B145-8305-562F0DF2254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38143" y="2934856"/>
            <a:ext cx="2133600" cy="646184"/>
          </a:xfrm>
          <a:ln>
            <a:noFill/>
          </a:ln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7" name="Text Placeholder 29">
            <a:extLst>
              <a:ext uri="{FF2B5EF4-FFF2-40B4-BE49-F238E27FC236}">
                <a16:creationId xmlns="" xmlns:a16="http://schemas.microsoft.com/office/drawing/2014/main" id="{F35AA15D-DBAD-9840-8764-A5B6D486A2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1711" y="4473389"/>
            <a:ext cx="2133600" cy="546841"/>
          </a:xfrm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6" name="Text Placeholder 29">
            <a:extLst>
              <a:ext uri="{FF2B5EF4-FFF2-40B4-BE49-F238E27FC236}">
                <a16:creationId xmlns="" xmlns:a16="http://schemas.microsoft.com/office/drawing/2014/main" id="{A63F8454-D12E-A641-ABD0-8977D3F5EC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01711" y="5060433"/>
            <a:ext cx="2133600" cy="646184"/>
          </a:xfrm>
          <a:ln>
            <a:noFill/>
          </a:ln>
        </p:spPr>
        <p:txBody>
          <a:bodyPr lIns="0" tIns="0" rIns="0" bIns="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4CE2724A-BCA1-604F-9D18-BF05746408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4923D7D1-A9CC-C34C-86FF-43B5C89787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6119FF13-13AB-3448-B24E-58E18B3CE2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22F8F982-870E-AE44-B0D3-B3313BC48D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C549A137-DB5E-9C40-8C0A-ED60721202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373856F-38E9-4BBF-93D8-0F8AC2E0E6C7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F46DFD4-BF8C-4939-874D-85B7DF956768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/>
          <a:lstStyle/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F3C5F14A-2BEC-E1E4-FD6D-B181CD598E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6155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3768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orient="horz" pos="1512" userDrawn="1">
          <p15:clr>
            <a:srgbClr val="FBAE40"/>
          </p15:clr>
        </p15:guide>
        <p15:guide id="11" orient="horz" pos="28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=""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=""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September 3, 20XX</a:t>
            </a:r>
            <a:endParaRPr lang="en-US" dirty="0">
              <a:latin typeface="+mn-lt"/>
            </a:endParaRPr>
          </a:p>
        </p:txBody>
      </p:sp>
      <p:sp>
        <p:nvSpPr>
          <p:cNvPr id="31" name="Footer Placeholder 4">
            <a:extLst>
              <a:ext uri="{FF2B5EF4-FFF2-40B4-BE49-F238E27FC236}">
                <a16:creationId xmlns="" xmlns:a16="http://schemas.microsoft.com/office/drawing/2014/main" id="{C9955F1C-C0B1-BA44-8905-6991FA0D1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Annual Review</a:t>
            </a:r>
            <a:endParaRPr lang="en-US" b="0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=""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55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71" r:id="rId3"/>
    <p:sldLayoutId id="2147483672" r:id="rId4"/>
    <p:sldLayoutId id="2147483673" r:id="rId5"/>
    <p:sldLayoutId id="2147483684" r:id="rId6"/>
    <p:sldLayoutId id="2147483675" r:id="rId7"/>
    <p:sldLayoutId id="2147483676" r:id="rId8"/>
    <p:sldLayoutId id="2147483677" r:id="rId9"/>
    <p:sldLayoutId id="2147483685" r:id="rId10"/>
    <p:sldLayoutId id="2147483688" r:id="rId11"/>
    <p:sldLayoutId id="2147483692" r:id="rId12"/>
    <p:sldLayoutId id="2147483682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3E168C-8042-5B4E-A5A4-A5BF693A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999" y="1005102"/>
            <a:ext cx="10363200" cy="2209800"/>
          </a:xfrm>
        </p:spPr>
        <p:txBody>
          <a:bodyPr/>
          <a:lstStyle/>
          <a:p>
            <a:pPr algn="ctr"/>
            <a:r>
              <a:rPr lang="ru-RU" dirty="0" smtClean="0"/>
              <a:t>Проектная деятельность дошкольников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18E61D8-31A3-2D45-8E25-CBE846E26E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57015" y="207987"/>
            <a:ext cx="10287000" cy="596524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            Муниципальное бюджетное общеобразовательное учреждение                     </a:t>
            </a:r>
          </a:p>
          <a:p>
            <a:r>
              <a:rPr lang="ru-RU" sz="2400" dirty="0" smtClean="0"/>
              <a:t>                                               средняя школа №12</a:t>
            </a:r>
          </a:p>
          <a:p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sz="2000" dirty="0" smtClean="0"/>
              <a:t>Воспитатель: </a:t>
            </a:r>
            <a:r>
              <a:rPr lang="ru-RU" sz="2000" dirty="0" err="1" smtClean="0"/>
              <a:t>Т.Ю.Очкалова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95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8026B5-2F88-BA48-A996-4A13FDFA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80" y="341194"/>
            <a:ext cx="10259471" cy="944016"/>
          </a:xfrm>
        </p:spPr>
        <p:txBody>
          <a:bodyPr/>
          <a:lstStyle/>
          <a:p>
            <a:r>
              <a:rPr lang="ru-RU" dirty="0" smtClean="0"/>
              <a:t>Творческий проект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5ABDF8F-0AD5-5C43-9EF3-8679B9897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853" y="3016156"/>
            <a:ext cx="10497971" cy="2183641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Цель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–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/>
              <a:t>развитие творческих способностей в процессе разрешения специально смоделированной проблемной ситуации (</a:t>
            </a:r>
            <a:r>
              <a:rPr lang="ru-RU" sz="3600" i="1" dirty="0" smtClean="0"/>
              <a:t>дети экспериментируют, а затем результаты оформляют в виде газет, драматизации, детского дизайна, детского праздника)</a:t>
            </a:r>
            <a:endParaRPr lang="en-US" sz="36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8B50C3FA-D20D-3049-9C7F-6F37D4E022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8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8026B5-2F88-BA48-A996-4A13FDFA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80" y="341194"/>
            <a:ext cx="10259471" cy="944016"/>
          </a:xfrm>
        </p:spPr>
        <p:txBody>
          <a:bodyPr/>
          <a:lstStyle/>
          <a:p>
            <a:r>
              <a:rPr lang="ru-RU" dirty="0" smtClean="0"/>
              <a:t>Ролевой (игровой) проект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5ABDF8F-0AD5-5C43-9EF3-8679B9897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852" y="2852383"/>
            <a:ext cx="10074891" cy="2183641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Цель</a:t>
            </a:r>
            <a:r>
              <a:rPr lang="ru-RU" sz="3600" dirty="0" smtClean="0"/>
              <a:t> – имитация социальных или деловых отношений  в различных ситуациях</a:t>
            </a:r>
            <a:r>
              <a:rPr lang="ru-RU" sz="3600" i="1" dirty="0" smtClean="0"/>
              <a:t> (с элементами творческих игр, когда дети входят в образ персонажей сказки и решают по-своему поставленные проблемы)</a:t>
            </a:r>
            <a:endParaRPr lang="en-US" sz="36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8B50C3FA-D20D-3049-9C7F-6F37D4E022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8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8026B5-2F88-BA48-A996-4A13FDFA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85" y="641444"/>
            <a:ext cx="10259471" cy="944016"/>
          </a:xfrm>
        </p:spPr>
        <p:txBody>
          <a:bodyPr/>
          <a:lstStyle/>
          <a:p>
            <a:r>
              <a:rPr lang="ru-RU" dirty="0" smtClean="0"/>
              <a:t>Информационно – практико-ориентированный проект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5ABDF8F-0AD5-5C43-9EF3-8679B9897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5204" y="2825088"/>
            <a:ext cx="10675392" cy="2183641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Цель</a:t>
            </a:r>
            <a:r>
              <a:rPr lang="ru-RU" sz="3600" dirty="0" smtClean="0"/>
              <a:t> – сбор информации о каком-то объекте, явлении, ознакомление с ней участников, анализ и обобщение наблюдаемых фактов </a:t>
            </a:r>
            <a:r>
              <a:rPr lang="ru-RU" sz="3600" i="1" dirty="0" smtClean="0"/>
              <a:t>(дети собирают информацию и реализуют ее, ориентируясь на социальные интересы (оформление и дизайн группы, витражи и др.)</a:t>
            </a:r>
            <a:endParaRPr lang="en-US" sz="36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8B50C3FA-D20D-3049-9C7F-6F37D4E022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8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6100" y="398440"/>
            <a:ext cx="4903377" cy="2386081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en-US" dirty="0"/>
          </a:p>
        </p:txBody>
      </p:sp>
      <p:sp>
        <p:nvSpPr>
          <p:cNvPr id="11" name="Subtitle 10">
            <a:extLst>
              <a:ext uri="{FF2B5EF4-FFF2-40B4-BE49-F238E27FC236}">
                <a16:creationId xmlns="" xmlns:a16="http://schemas.microsoft.com/office/drawing/2014/main" id="{F0F25866-5DB1-334A-8037-692579FBD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6100" y="3331790"/>
            <a:ext cx="5295900" cy="1506973"/>
          </a:xfrm>
        </p:spPr>
        <p:txBody>
          <a:bodyPr/>
          <a:lstStyle/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2300" dirty="0" smtClean="0"/>
              <a:t>Проектная деятельность дошкольников</a:t>
            </a:r>
            <a:endParaRPr lang="en-US" sz="2300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76767661-63CB-A645-82F2-3B860E338B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0" y="5155853"/>
            <a:ext cx="4914900" cy="806659"/>
          </a:xfrm>
        </p:spPr>
        <p:txBody>
          <a:bodyPr/>
          <a:lstStyle/>
          <a:p>
            <a:pPr algn="r"/>
            <a:r>
              <a:rPr lang="ru-RU" smtClean="0"/>
              <a:t>Воспитатель: </a:t>
            </a:r>
            <a:r>
              <a:rPr lang="ru-RU" dirty="0" err="1" smtClean="0"/>
              <a:t>Т.Ю.Очкалова</a:t>
            </a:r>
            <a:endParaRPr lang="en-US" dirty="0"/>
          </a:p>
        </p:txBody>
      </p:sp>
      <p:pic>
        <p:nvPicPr>
          <p:cNvPr id="5122" name="Picture 2" descr="https://r1.nubex.ru/s6841-523/f1431_a3/003aeb_77e294cc8a3f493abf0d2144791ec961-mv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8449" y="951361"/>
            <a:ext cx="7036796" cy="4976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66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7728DC-195E-4A4E-AEBA-5E0D1DB03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571" y="2695575"/>
            <a:ext cx="9284879" cy="3289971"/>
          </a:xfrm>
        </p:spPr>
        <p:txBody>
          <a:bodyPr/>
          <a:lstStyle/>
          <a:p>
            <a:r>
              <a:rPr lang="ru-RU" sz="4000" b="1" dirty="0" smtClean="0">
                <a:cs typeface="Times New Roman" pitchFamily="18" charset="0"/>
              </a:rPr>
              <a:t>Проект</a:t>
            </a:r>
            <a:r>
              <a:rPr lang="ru-RU" sz="3600" dirty="0" smtClean="0"/>
              <a:t> – это самостоятельная </a:t>
            </a:r>
            <a:br>
              <a:rPr lang="ru-RU" sz="3600" dirty="0" smtClean="0"/>
            </a:br>
            <a:r>
              <a:rPr lang="ru-RU" sz="3600" dirty="0" smtClean="0"/>
              <a:t>и коллективная творческая завершенная работа, имеющая социально значимый результат.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0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D54756-A790-C845-A85F-35391529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398" y="304380"/>
            <a:ext cx="6627402" cy="1347471"/>
          </a:xfrm>
        </p:spPr>
        <p:txBody>
          <a:bodyPr/>
          <a:lstStyle/>
          <a:p>
            <a:r>
              <a:rPr lang="ru-RU" sz="3200" dirty="0" smtClean="0"/>
              <a:t>Условия, необходимые</a:t>
            </a:r>
            <a:br>
              <a:rPr lang="ru-RU" sz="3200" dirty="0" smtClean="0"/>
            </a:br>
            <a:r>
              <a:rPr lang="ru-RU" sz="3200" dirty="0" smtClean="0"/>
              <a:t>для успешной реализации проектной деятельности: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7EC6698-132B-1143-A2A9-00A97D9572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499" y="2114545"/>
            <a:ext cx="2322963" cy="537098"/>
          </a:xfrm>
        </p:spPr>
        <p:txBody>
          <a:bodyPr/>
          <a:lstStyle/>
          <a:p>
            <a:r>
              <a:rPr lang="en-US" sz="2000" dirty="0"/>
              <a:t>01. </a:t>
            </a:r>
            <a:r>
              <a:rPr lang="ru-RU" sz="2000" dirty="0" smtClean="0"/>
              <a:t>Учёт интересов ребёнка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1AA5D8C-0134-F046-A548-3465F81774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8853" y="2802777"/>
            <a:ext cx="2133600" cy="7899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Деятельность без принуждения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C0015C52-08ED-464E-B7E8-24892D9C13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76690" y="2128192"/>
            <a:ext cx="2519394" cy="537098"/>
          </a:xfrm>
        </p:spPr>
        <p:txBody>
          <a:bodyPr/>
          <a:lstStyle/>
          <a:p>
            <a:r>
              <a:rPr lang="en-US" sz="2000" dirty="0"/>
              <a:t>02. </a:t>
            </a:r>
            <a:r>
              <a:rPr lang="ru-RU" sz="2000" dirty="0" smtClean="0"/>
              <a:t>Тематика из близкого окружения</a:t>
            </a:r>
            <a:endParaRPr lang="en-US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979C7D4-91CF-6443-91D5-65DC860B40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03986" y="2816426"/>
            <a:ext cx="2505746" cy="789996"/>
          </a:xfrm>
        </p:spPr>
        <p:txBody>
          <a:bodyPr>
            <a:noAutofit/>
          </a:bodyPr>
          <a:lstStyle/>
          <a:p>
            <a:r>
              <a:rPr lang="ru-RU" sz="1800" dirty="0" smtClean="0"/>
              <a:t>Проблемная ситуация должна быть доступна для понимания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32B0C1D-C221-7C47-B7D6-77E7BDB417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6146" y="4454844"/>
            <a:ext cx="2459441" cy="492558"/>
          </a:xfrm>
        </p:spPr>
        <p:txBody>
          <a:bodyPr/>
          <a:lstStyle/>
          <a:p>
            <a:r>
              <a:rPr lang="en-US" sz="2000" dirty="0"/>
              <a:t>03. </a:t>
            </a:r>
            <a:r>
              <a:rPr lang="ru-RU" sz="2000" dirty="0" smtClean="0"/>
              <a:t>Предоставление самостоятельности</a:t>
            </a:r>
            <a:endParaRPr lang="en-US" sz="2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3E1C152D-1AA6-9242-B5C9-B06EEE4F96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66147" y="5129829"/>
            <a:ext cx="2133600" cy="7899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Поддержка детской инициативы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69BD3932-D1D0-1045-BD96-8B26F11B851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90338" y="4482139"/>
            <a:ext cx="2128157" cy="492558"/>
          </a:xfrm>
        </p:spPr>
        <p:txBody>
          <a:bodyPr/>
          <a:lstStyle/>
          <a:p>
            <a:r>
              <a:rPr lang="en-US" sz="2000" dirty="0"/>
              <a:t>04. </a:t>
            </a:r>
            <a:r>
              <a:rPr lang="ru-RU" sz="2000" dirty="0" smtClean="0"/>
              <a:t>Привлечение родителей</a:t>
            </a:r>
            <a:endParaRPr lang="en-US" sz="2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38FB4732-AB07-C54D-AF44-F8ADB6D2B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717634" y="5143477"/>
            <a:ext cx="2128157" cy="7899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Совместная работа над проектом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B115086E-2AC3-4F4D-8F85-104CFA64FE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94350" y="4495787"/>
            <a:ext cx="2517639" cy="492558"/>
          </a:xfrm>
        </p:spPr>
        <p:txBody>
          <a:bodyPr/>
          <a:lstStyle/>
          <a:p>
            <a:r>
              <a:rPr lang="en-US" sz="2000" dirty="0"/>
              <a:t>05. </a:t>
            </a:r>
            <a:r>
              <a:rPr lang="ru-RU" sz="2000" dirty="0" smtClean="0"/>
              <a:t>Соблюдение последовательности</a:t>
            </a:r>
            <a:endParaRPr lang="en-US" sz="20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7F247A08-A350-EF44-9F10-FC72B54666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94349" y="5143475"/>
            <a:ext cx="2463048" cy="789996"/>
          </a:xfrm>
        </p:spPr>
        <p:txBody>
          <a:bodyPr>
            <a:noAutofit/>
          </a:bodyPr>
          <a:lstStyle/>
          <a:p>
            <a:r>
              <a:rPr lang="ru-RU" sz="1800" dirty="0" smtClean="0"/>
              <a:t>Совместное с педагогом достижение цели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="" xmlns:a16="http://schemas.microsoft.com/office/drawing/2014/main" id="{329469AE-B59A-AA41-9085-106D011808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6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319620-6CCC-A34D-9D45-D6B57F800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205247"/>
            <a:ext cx="10169152" cy="1284679"/>
          </a:xfrm>
        </p:spPr>
        <p:txBody>
          <a:bodyPr/>
          <a:lstStyle/>
          <a:p>
            <a:r>
              <a:rPr lang="ru-RU" dirty="0" smtClean="0"/>
              <a:t>Классификация и виды проектов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6655189-E7B2-3A4A-99EE-997592791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60729" y="2804191"/>
            <a:ext cx="4448752" cy="546841"/>
          </a:xfrm>
        </p:spPr>
        <p:txBody>
          <a:bodyPr/>
          <a:lstStyle/>
          <a:p>
            <a:r>
              <a:rPr lang="en-US" sz="3200" dirty="0" smtClean="0"/>
              <a:t>1</a:t>
            </a:r>
            <a:r>
              <a:rPr lang="en-US" sz="3200" dirty="0"/>
              <a:t>. </a:t>
            </a:r>
            <a:r>
              <a:rPr lang="ru-RU" sz="3200" dirty="0" smtClean="0"/>
              <a:t>Межгрупповые</a:t>
            </a:r>
            <a:endParaRPr lang="en-US" sz="3200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8D4284CF-DF13-E947-ADA5-0FD9AAC03C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156736" y="4609866"/>
            <a:ext cx="2785055" cy="546841"/>
          </a:xfrm>
        </p:spPr>
        <p:txBody>
          <a:bodyPr/>
          <a:lstStyle/>
          <a:p>
            <a:r>
              <a:rPr lang="ru-RU" sz="3200" dirty="0" smtClean="0"/>
              <a:t>4</a:t>
            </a:r>
            <a:r>
              <a:rPr lang="en-US" sz="3200" dirty="0" smtClean="0"/>
              <a:t>. </a:t>
            </a:r>
            <a:r>
              <a:rPr lang="ru-RU" sz="3200" dirty="0" smtClean="0"/>
              <a:t>Групповые</a:t>
            </a:r>
            <a:r>
              <a:rPr lang="en-US" dirty="0"/>
              <a:t>	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9C396C20-F6DF-C940-BE16-6E008BFF9CB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036136" y="4605695"/>
            <a:ext cx="4425475" cy="546841"/>
          </a:xfrm>
        </p:spPr>
        <p:txBody>
          <a:bodyPr/>
          <a:lstStyle/>
          <a:p>
            <a:r>
              <a:rPr lang="ru-RU" sz="3200" dirty="0" smtClean="0"/>
              <a:t>2</a:t>
            </a:r>
            <a:r>
              <a:rPr lang="en-US" sz="3200" dirty="0" smtClean="0"/>
              <a:t>. </a:t>
            </a:r>
            <a:r>
              <a:rPr lang="ru-RU" sz="3200" dirty="0" smtClean="0"/>
              <a:t>Индивидуальные</a:t>
            </a:r>
            <a:r>
              <a:rPr lang="en-US" dirty="0"/>
              <a:t>	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58554997-3B04-634C-A36E-69B03113315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640647" y="3040373"/>
            <a:ext cx="3190290" cy="546841"/>
          </a:xfrm>
        </p:spPr>
        <p:txBody>
          <a:bodyPr/>
          <a:lstStyle/>
          <a:p>
            <a:r>
              <a:rPr lang="ru-RU" sz="3200" dirty="0" smtClean="0"/>
              <a:t>3</a:t>
            </a:r>
            <a:r>
              <a:rPr lang="en-US" sz="3200" dirty="0" smtClean="0"/>
              <a:t>. </a:t>
            </a:r>
            <a:r>
              <a:rPr lang="ru-RU" sz="3200" dirty="0" smtClean="0"/>
              <a:t>Комплексные</a:t>
            </a:r>
            <a:r>
              <a:rPr lang="en-US" sz="3200" dirty="0"/>
              <a:t>	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B2B0E625-26CC-9744-9B92-56905E797B65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1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296863"/>
            <a:ext cx="10274324" cy="1329541"/>
          </a:xfrm>
        </p:spPr>
        <p:txBody>
          <a:bodyPr/>
          <a:lstStyle/>
          <a:p>
            <a:r>
              <a:rPr lang="ru-RU" dirty="0" smtClean="0"/>
              <a:t>1 этап – организационно-подготовительный</a:t>
            </a:r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5205" y="2440408"/>
            <a:ext cx="8996718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подборка программно-методического обеспечения для реализации проекта</a:t>
            </a:r>
            <a:endParaRPr lang="en-US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2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3831" y="3739221"/>
            <a:ext cx="10113559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изучение опыта педагогов-новаторов по теме проекта</a:t>
            </a:r>
            <a:endParaRPr lang="en-US" sz="3200" dirty="0"/>
          </a:p>
        </p:txBody>
      </p:sp>
      <p:sp>
        <p:nvSpPr>
          <p:cNvPr id="24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8810" y="4887907"/>
            <a:ext cx="10113559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пополнение предметно-развивающей среды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384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375" y="283215"/>
            <a:ext cx="10274324" cy="1329541"/>
          </a:xfrm>
        </p:spPr>
        <p:txBody>
          <a:bodyPr/>
          <a:lstStyle/>
          <a:p>
            <a:r>
              <a:rPr lang="ru-RU" dirty="0" smtClean="0"/>
              <a:t>2 этап – рефлексивно-диагностический</a:t>
            </a:r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5205" y="2440408"/>
            <a:ext cx="8996718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анализ педагогом резерва своих профессиональных возможностей</a:t>
            </a:r>
            <a:endParaRPr lang="en-US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2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6535" y="4271484"/>
            <a:ext cx="10113559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формирование банка данных об уровне родительской компетентности в вопросах обозначенной темы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384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0"/>
            <a:ext cx="10274324" cy="1329541"/>
          </a:xfrm>
        </p:spPr>
        <p:txBody>
          <a:bodyPr/>
          <a:lstStyle/>
          <a:p>
            <a:r>
              <a:rPr lang="ru-RU" dirty="0" smtClean="0"/>
              <a:t>3 этап – практический</a:t>
            </a:r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5204" y="2276635"/>
            <a:ext cx="10074891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коррекция индивидуальных планов педагогов, участвующих в проекте</a:t>
            </a:r>
            <a:endParaRPr lang="en-US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2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0184" y="3179663"/>
            <a:ext cx="10113559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определение содержания</a:t>
            </a:r>
            <a:endParaRPr lang="en-US" sz="3200" dirty="0"/>
          </a:p>
        </p:txBody>
      </p:sp>
      <p:sp>
        <p:nvSpPr>
          <p:cNvPr id="24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9754" y="5474760"/>
            <a:ext cx="10113559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обобщение и распространение опыта работы</a:t>
            </a:r>
            <a:endParaRPr lang="en-US" sz="3200" dirty="0"/>
          </a:p>
        </p:txBody>
      </p:sp>
      <p:sp>
        <p:nvSpPr>
          <p:cNvPr id="7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6107" y="4314702"/>
            <a:ext cx="10165875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реализация проекта через взаимодействие с коллегами и родителями, активное внедрение нетрадиционных форм работы с детьми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384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727" y="0"/>
            <a:ext cx="10274324" cy="1329541"/>
          </a:xfrm>
        </p:spPr>
        <p:txBody>
          <a:bodyPr/>
          <a:lstStyle/>
          <a:p>
            <a:r>
              <a:rPr lang="ru-RU" dirty="0" smtClean="0"/>
              <a:t>4 этап – заключительный</a:t>
            </a:r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5205" y="2440408"/>
            <a:ext cx="8996718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анализ достижения целей и полученных результатов</a:t>
            </a:r>
            <a:endParaRPr lang="en-US" sz="3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2" name="Text Placeholder 44">
            <a:extLst>
              <a:ext uri="{FF2B5EF4-FFF2-40B4-BE49-F238E27FC236}">
                <a16:creationId xmlns="" xmlns:a16="http://schemas.microsoft.com/office/drawing/2014/main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1128" y="3875698"/>
            <a:ext cx="9335638" cy="93058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3200" dirty="0" smtClean="0"/>
              <a:t> определение дальнейших направлений реализации, рассматриваемой в проекте проблемы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384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8026B5-2F88-BA48-A996-4A13FDFA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080" y="341194"/>
            <a:ext cx="10259471" cy="944016"/>
          </a:xfrm>
        </p:spPr>
        <p:txBody>
          <a:bodyPr/>
          <a:lstStyle/>
          <a:p>
            <a:r>
              <a:rPr lang="ru-RU" dirty="0" smtClean="0"/>
              <a:t>Исследовательский проект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5ABDF8F-0AD5-5C43-9EF3-8679B9897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852" y="1951630"/>
            <a:ext cx="10074891" cy="2183641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Цель</a:t>
            </a:r>
            <a:r>
              <a:rPr lang="ru-RU" sz="3600" dirty="0" smtClean="0"/>
              <a:t> – организация исследования детей по определенной проблеме, сбор информации об объекте, явлении, образе</a:t>
            </a:r>
            <a:endParaRPr lang="en-US" sz="36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8B50C3FA-D20D-3049-9C7F-6F37D4E022C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1550" y="6332220"/>
            <a:ext cx="523240" cy="247651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55343" y="4104311"/>
          <a:ext cx="9744501" cy="14376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248167"/>
                <a:gridCol w="3248167"/>
                <a:gridCol w="32481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Что</a:t>
                      </a:r>
                      <a:r>
                        <a:rPr lang="ru-RU" sz="32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 мы знаем?</a:t>
                      </a:r>
                      <a:endParaRPr lang="ru-RU" sz="3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Что мы хотим узнать?</a:t>
                      </a:r>
                      <a:endParaRPr lang="ru-RU" sz="3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Что мы узнали?</a:t>
                      </a:r>
                      <a:endParaRPr lang="ru-RU" sz="3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,,,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,,,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,,,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48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annual presentation_Win32_EF_V6" id="{C39D9A21-4858-4087-9FF0-28F21031D048}" vid="{7480821C-154D-4ED6-BEAB-DBC9D20F13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B334C4-64A2-4673-803C-35178659DD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93354B-8927-46EE-B294-4D51952A09C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81AF751-E016-414F-92E5-F2DC739E07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322</Words>
  <Application>Microsoft Office PowerPoint</Application>
  <PresentationFormat>Широкоэкранный</PresentationFormat>
  <Paragraphs>81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Franklin Gothic Book</vt:lpstr>
      <vt:lpstr>Franklin Gothic Demi</vt:lpstr>
      <vt:lpstr>Times New Roman</vt:lpstr>
      <vt:lpstr>Wingdings</vt:lpstr>
      <vt:lpstr>Custom</vt:lpstr>
      <vt:lpstr>Проектная деятельность дошкольников </vt:lpstr>
      <vt:lpstr>Проект – это самостоятельная  и коллективная творческая завершенная работа, имеющая социально значимый результат. </vt:lpstr>
      <vt:lpstr>Условия, необходимые для успешной реализации проектной деятельности:</vt:lpstr>
      <vt:lpstr>Классификация и виды проектов</vt:lpstr>
      <vt:lpstr>1 этап – организационно-подготовительный</vt:lpstr>
      <vt:lpstr>2 этап – рефлексивно-диагностический</vt:lpstr>
      <vt:lpstr>3 этап – практический</vt:lpstr>
      <vt:lpstr>4 этап – заключительный</vt:lpstr>
      <vt:lpstr>Исследовательский проект</vt:lpstr>
      <vt:lpstr>Творческий проект</vt:lpstr>
      <vt:lpstr>Ролевой (игровой) проект</vt:lpstr>
      <vt:lpstr>Информационно – практико-ориентированный проект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Review</dc:title>
  <dc:creator>10 группа</dc:creator>
  <cp:lastModifiedBy>Zver</cp:lastModifiedBy>
  <cp:revision>28</cp:revision>
  <dcterms:created xsi:type="dcterms:W3CDTF">2023-09-14T18:45:47Z</dcterms:created>
  <dcterms:modified xsi:type="dcterms:W3CDTF">2025-05-29T08:26:17Z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