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97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0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118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88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80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13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597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35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6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01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74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3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6C374-343B-4A45-A3BC-B5E8BADEAB24}" type="datetimeFigureOut">
              <a:rPr lang="ru-RU" smtClean="0"/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AF11-F182-4209-BA99-E3EE9AB296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1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5" Type="http://schemas.microsoft.com/office/2007/relationships/hdphoto" Target="../media/hdphoto3.wdp"/><Relationship Id="rId10" Type="http://schemas.openxmlformats.org/officeDocument/2006/relationships/slide" Target="slide4.xml"/><Relationship Id="rId4" Type="http://schemas.openxmlformats.org/officeDocument/2006/relationships/audio" Target="../media/audio1.wav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slide" Target="slide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5.wdp"/><Relationship Id="rId5" Type="http://schemas.openxmlformats.org/officeDocument/2006/relationships/image" Target="../media/image1.png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slide" Target="slide6.xml"/><Relationship Id="rId5" Type="http://schemas.openxmlformats.org/officeDocument/2006/relationships/image" Target="../media/image1.png"/><Relationship Id="rId10" Type="http://schemas.openxmlformats.org/officeDocument/2006/relationships/image" Target="../media/image17.png"/><Relationship Id="rId4" Type="http://schemas.openxmlformats.org/officeDocument/2006/relationships/audio" Target="../media/audio1.wav"/><Relationship Id="rId9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slide" Target="slide7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8.wdp"/><Relationship Id="rId5" Type="http://schemas.openxmlformats.org/officeDocument/2006/relationships/image" Target="../media/image1.png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12" Type="http://schemas.openxmlformats.org/officeDocument/2006/relationships/slide" Target="slide8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10.wdp"/><Relationship Id="rId5" Type="http://schemas.openxmlformats.org/officeDocument/2006/relationships/image" Target="../media/image1.png"/><Relationship Id="rId10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12" Type="http://schemas.openxmlformats.org/officeDocument/2006/relationships/slide" Target="slide9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microsoft.com/office/2007/relationships/hdphoto" Target="../media/hdphoto12.wdp"/><Relationship Id="rId5" Type="http://schemas.openxmlformats.org/officeDocument/2006/relationships/image" Target="../media/image1.png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96920"/>
            <a:ext cx="8640960" cy="151216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90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«Один – много»</a:t>
            </a:r>
            <a:endParaRPr lang="ru-RU" sz="4800" b="1" dirty="0">
              <a:ln w="190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>
            <a:hlinkClick r:id="rId4" action="ppaction://hlinksldjump"/>
          </p:cNvPr>
          <p:cNvSpPr/>
          <p:nvPr/>
        </p:nvSpPr>
        <p:spPr>
          <a:xfrm>
            <a:off x="7884368" y="5641999"/>
            <a:ext cx="914400" cy="91440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956376" y="5805264"/>
            <a:ext cx="2827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8497">
            <a:off x="522584" y="2383070"/>
            <a:ext cx="2448272" cy="1958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0733">
            <a:off x="6030886" y="2434581"/>
            <a:ext cx="2486050" cy="19888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283" y="3020286"/>
            <a:ext cx="3245704" cy="25965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6068" y="6309320"/>
            <a:ext cx="490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Т.Ю.Очкалова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2024 г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2627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38889E-6 5.55112E-17 L 1.38889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Капля 4"/>
          <p:cNvSpPr/>
          <p:nvPr/>
        </p:nvSpPr>
        <p:spPr>
          <a:xfrm>
            <a:off x="539552" y="260648"/>
            <a:ext cx="7596844" cy="6165304"/>
          </a:xfrm>
          <a:prstGeom prst="teardrop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в игре выполняются по щелчку мышки. При верном выборе ответа, фигура с предметами исчезнет, если ответ неверный, фигура перевернется.</a:t>
            </a:r>
          </a:p>
          <a:p>
            <a:pPr algn="ctr"/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Синяя кнопка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переход хода на следующий слайд.</a:t>
            </a:r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611937"/>
            <a:ext cx="969963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7240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32" y="2089436"/>
            <a:ext cx="3448820" cy="320496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259632" y="268846"/>
            <a:ext cx="6744624" cy="12241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предмет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761607" y="1912864"/>
            <a:ext cx="3962400" cy="3913187"/>
            <a:chOff x="4628905" y="1676052"/>
            <a:chExt cx="3962400" cy="3913187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8905" y="1676052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9742" l="433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1842" y="2260474"/>
              <a:ext cx="2852326" cy="2389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3" name="Picture 9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084" y="5694139"/>
            <a:ext cx="969963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539552" y="1912864"/>
            <a:ext cx="3962400" cy="3913187"/>
            <a:chOff x="251520" y="1680423"/>
            <a:chExt cx="3962400" cy="3913187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680423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93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3798" y="2168766"/>
              <a:ext cx="2637843" cy="25814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160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 bldLvl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95" y="2365630"/>
            <a:ext cx="2983899" cy="2772916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759424" y="2044094"/>
            <a:ext cx="3962400" cy="3913187"/>
            <a:chOff x="4752020" y="1842832"/>
            <a:chExt cx="3962400" cy="3913187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020" y="1842832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9064" y="2625720"/>
              <a:ext cx="2239144" cy="2177965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367943" y="2044094"/>
            <a:ext cx="3962400" cy="4065743"/>
            <a:chOff x="383820" y="1883327"/>
            <a:chExt cx="3962400" cy="4065743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20" y="1883327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2204863"/>
              <a:ext cx="2321565" cy="3744207"/>
            </a:xfrm>
            <a:prstGeom prst="rect">
              <a:avLst/>
            </a:prstGeom>
          </p:spPr>
        </p:pic>
      </p:grpSp>
      <p:pic>
        <p:nvPicPr>
          <p:cNvPr id="1026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001" y="5661248"/>
            <a:ext cx="974725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691680" y="301985"/>
            <a:ext cx="6048672" cy="13681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предметов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91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build="p" bldLvl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82" y="2276872"/>
            <a:ext cx="3343132" cy="3312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19256" cy="136815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96427" y="1916832"/>
            <a:ext cx="3962400" cy="3913187"/>
            <a:chOff x="395536" y="1823686"/>
            <a:chExt cx="3962400" cy="3913187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823686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39" b="97375" l="2353" r="995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2412536"/>
              <a:ext cx="2610267" cy="2573416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4661058" y="1922868"/>
            <a:ext cx="3962400" cy="3913187"/>
            <a:chOff x="4716016" y="1822386"/>
            <a:chExt cx="3962400" cy="3913187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1822386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9937" y="2248784"/>
              <a:ext cx="3040391" cy="3040391"/>
            </a:xfrm>
            <a:prstGeom prst="rect">
              <a:avLst/>
            </a:prstGeom>
          </p:spPr>
        </p:pic>
      </p:grpSp>
      <p:pic>
        <p:nvPicPr>
          <p:cNvPr id="2050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834" y="5661248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259632" y="268846"/>
            <a:ext cx="6744624" cy="12241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предмет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013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3" grpId="0" build="p" bldLvl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67" y="2374701"/>
            <a:ext cx="3425364" cy="336498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23528" y="2132856"/>
            <a:ext cx="3962400" cy="3913187"/>
            <a:chOff x="323528" y="1988840"/>
            <a:chExt cx="3962400" cy="3913187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988840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92" b="97510" l="1152" r="992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876" y="2673143"/>
              <a:ext cx="2539703" cy="2544577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4693579" y="2100599"/>
            <a:ext cx="3962400" cy="3913187"/>
            <a:chOff x="4860032" y="1988839"/>
            <a:chExt cx="3962400" cy="3913187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1988839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8994" l="524" r="9912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6569" y="2529552"/>
              <a:ext cx="3300214" cy="2867494"/>
            </a:xfrm>
            <a:prstGeom prst="rect">
              <a:avLst/>
            </a:prstGeom>
          </p:spPr>
        </p:pic>
      </p:grpSp>
      <p:pic>
        <p:nvPicPr>
          <p:cNvPr id="3074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328" y="5676082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691680" y="301985"/>
            <a:ext cx="6048672" cy="13681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предметов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339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5" grpId="0" build="p" bldLvl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93" y="2218342"/>
            <a:ext cx="3225357" cy="338437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95536" y="2060848"/>
            <a:ext cx="3962400" cy="3913187"/>
            <a:chOff x="395536" y="1988840"/>
            <a:chExt cx="3962400" cy="3913187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988840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776" b="94922" l="4427" r="9427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2541277"/>
              <a:ext cx="2808312" cy="2808312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4661996" y="2060848"/>
            <a:ext cx="3962400" cy="3913187"/>
            <a:chOff x="4865503" y="1988839"/>
            <a:chExt cx="3962400" cy="3913187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5503" y="1988839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1108" y="2348880"/>
              <a:ext cx="2971187" cy="2761456"/>
            </a:xfrm>
            <a:prstGeom prst="rect">
              <a:avLst/>
            </a:prstGeom>
          </p:spPr>
        </p:pic>
      </p:grpSp>
      <p:pic>
        <p:nvPicPr>
          <p:cNvPr id="4098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715" y="5679845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259632" y="268846"/>
            <a:ext cx="6744624" cy="12241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предмет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1269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2" grpId="0" build="p" bldLvl="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2155020"/>
            <a:ext cx="3384376" cy="350622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4689884" y="1977735"/>
            <a:ext cx="3962400" cy="3913187"/>
            <a:chOff x="4745213" y="1984292"/>
            <a:chExt cx="3962400" cy="3913187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5213" y="1984292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78" b="100000" l="169" r="994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19" y="2551412"/>
              <a:ext cx="2468999" cy="23416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478876" y="1974928"/>
            <a:ext cx="3962400" cy="3913187"/>
            <a:chOff x="477985" y="1988840"/>
            <a:chExt cx="3962400" cy="3913187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985" y="1988840"/>
              <a:ext cx="3962400" cy="3913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7737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2544855"/>
              <a:ext cx="2975976" cy="2630019"/>
            </a:xfrm>
            <a:prstGeom prst="rect">
              <a:avLst/>
            </a:prstGeom>
          </p:spPr>
        </p:pic>
      </p:grpSp>
      <p:pic>
        <p:nvPicPr>
          <p:cNvPr id="5122" name="Picture 2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417" y="5636036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691680" y="301985"/>
            <a:ext cx="6048672" cy="13681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Покажи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предметов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4319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 build="p" bldLvl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661248"/>
            <a:ext cx="97472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2120" y="6021288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на начало игры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9712" y="2492896"/>
            <a:ext cx="52848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Молодец!</a:t>
            </a:r>
            <a:endParaRPr lang="ru-RU" sz="9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50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</TotalTime>
  <Words>72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Кортина</dc:creator>
  <cp:lastModifiedBy>Татьяна Очкалова</cp:lastModifiedBy>
  <cp:revision>53</cp:revision>
  <dcterms:created xsi:type="dcterms:W3CDTF">2020-11-09T08:29:50Z</dcterms:created>
  <dcterms:modified xsi:type="dcterms:W3CDTF">2025-07-25T06:23:42Z</dcterms:modified>
</cp:coreProperties>
</file>